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2" showSpecialPlsOnTitleSld="0" strictFirstAndLastChars="0" embedTrueTypeFonts="1" saveSubsetFonts="1" autoCompressPictures="0">
  <p:sldMasterIdLst>
    <p:sldMasterId id="2147483648" r:id="rId4"/>
  </p:sldMasterIdLst>
  <p:notesMasterIdLst>
    <p:notesMasterId r:id="rId26"/>
  </p:notesMasterIdLst>
  <p:sldIdLst>
    <p:sldId id="257" r:id="rId5"/>
    <p:sldId id="269" r:id="rId6"/>
    <p:sldId id="278" r:id="rId7"/>
    <p:sldId id="276" r:id="rId8"/>
    <p:sldId id="277" r:id="rId9"/>
    <p:sldId id="285" r:id="rId10"/>
    <p:sldId id="301" r:id="rId11"/>
    <p:sldId id="289" r:id="rId12"/>
    <p:sldId id="290" r:id="rId13"/>
    <p:sldId id="292" r:id="rId14"/>
    <p:sldId id="295" r:id="rId15"/>
    <p:sldId id="302" r:id="rId16"/>
    <p:sldId id="293" r:id="rId17"/>
    <p:sldId id="300" r:id="rId18"/>
    <p:sldId id="294" r:id="rId19"/>
    <p:sldId id="296" r:id="rId20"/>
    <p:sldId id="299" r:id="rId21"/>
    <p:sldId id="298" r:id="rId22"/>
    <p:sldId id="288" r:id="rId23"/>
    <p:sldId id="297" r:id="rId24"/>
    <p:sldId id="270" r:id="rId25"/>
  </p:sldIdLst>
  <p:sldSz cx="12192000" cy="6858000"/>
  <p:notesSz cx="7102475" cy="9388475"/>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GoogleSlidesCustomDataVersion2">
      <go:slidesCustomData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xmlns="" r:id="rId32" roundtripDataSignature="AMtx7mjJPSM4xP7nuUEECCvyR025QzP/Ng=="/>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A87A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12A095D-638C-4A8A-9089-9E4942ECF72C}" v="1467" dt="2024-06-28T18:20:00.142"/>
    <p1510:client id="{C9D8223F-6D3D-E6A9-BE34-8954044E2BB6}" v="4" dt="2024-06-27T20:07:12.874"/>
    <p1510:client id="{F9652817-578D-A052-0008-2F6202F256FD}" v="20" dt="2024-06-28T12:57:08.95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945"/>
    <p:restoredTop sz="83909" autoAdjust="0"/>
  </p:normalViewPr>
  <p:slideViewPr>
    <p:cSldViewPr snapToGrid="0">
      <p:cViewPr varScale="1">
        <p:scale>
          <a:sx n="89" d="100"/>
          <a:sy n="89" d="100"/>
        </p:scale>
        <p:origin x="1524"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presProps" Target="presProps.xml"/><Relationship Id="rId38"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customschemas.google.com/relationships/presentationmetadata" Target="metadata"/><Relationship Id="rId37"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36"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35" Type="http://schemas.openxmlformats.org/officeDocument/2006/relationships/theme" Target="theme/theme1.xml"/><Relationship Id="rId8" Type="http://schemas.openxmlformats.org/officeDocument/2006/relationships/slide" Target="slides/slide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athy DePalma" userId="S::kdepalma@aihec.org::f5ecfb97-91e3-4b4b-b387-42e2ccea75ec" providerId="AD" clId="Web-{2EAABC49-0B0B-8C2C-464A-41F1C4791470}"/>
    <pc:docChg chg="modSld">
      <pc:chgData name="Kathy DePalma" userId="S::kdepalma@aihec.org::f5ecfb97-91e3-4b4b-b387-42e2ccea75ec" providerId="AD" clId="Web-{2EAABC49-0B0B-8C2C-464A-41F1C4791470}" dt="2024-06-25T12:27:31.398" v="10" actId="20577"/>
      <pc:docMkLst>
        <pc:docMk/>
      </pc:docMkLst>
      <pc:sldChg chg="modSp">
        <pc:chgData name="Kathy DePalma" userId="S::kdepalma@aihec.org::f5ecfb97-91e3-4b4b-b387-42e2ccea75ec" providerId="AD" clId="Web-{2EAABC49-0B0B-8C2C-464A-41F1C4791470}" dt="2024-06-25T12:27:31.398" v="10" actId="20577"/>
        <pc:sldMkLst>
          <pc:docMk/>
          <pc:sldMk cId="1924454634" sldId="279"/>
        </pc:sldMkLst>
        <pc:spChg chg="mod">
          <ac:chgData name="Kathy DePalma" userId="S::kdepalma@aihec.org::f5ecfb97-91e3-4b4b-b387-42e2ccea75ec" providerId="AD" clId="Web-{2EAABC49-0B0B-8C2C-464A-41F1C4791470}" dt="2024-06-25T12:27:07.616" v="4" actId="20577"/>
          <ac:spMkLst>
            <pc:docMk/>
            <pc:sldMk cId="1924454634" sldId="279"/>
            <ac:spMk id="2" creationId="{464B78E6-F4D9-080E-BFF4-7C2704552C85}"/>
          </ac:spMkLst>
        </pc:spChg>
        <pc:spChg chg="mod">
          <ac:chgData name="Kathy DePalma" userId="S::kdepalma@aihec.org::f5ecfb97-91e3-4b4b-b387-42e2ccea75ec" providerId="AD" clId="Web-{2EAABC49-0B0B-8C2C-464A-41F1C4791470}" dt="2024-06-25T12:27:31.398" v="10" actId="20577"/>
          <ac:spMkLst>
            <pc:docMk/>
            <pc:sldMk cId="1924454634" sldId="279"/>
            <ac:spMk id="4" creationId="{1CE0C578-7396-8BA9-1791-34AB6495C909}"/>
          </ac:spMkLst>
        </pc:spChg>
      </pc:sldChg>
    </pc:docChg>
  </pc:docChgLst>
  <pc:docChgLst>
    <pc:chgData name="Kathy DePalma" userId="S::kdepalma@aihec.org::f5ecfb97-91e3-4b4b-b387-42e2ccea75ec" providerId="AD" clId="Web-{B755F801-DEE3-1FD9-901F-D2E3BF7EBE2A}"/>
    <pc:docChg chg="modSld">
      <pc:chgData name="Kathy DePalma" userId="S::kdepalma@aihec.org::f5ecfb97-91e3-4b4b-b387-42e2ccea75ec" providerId="AD" clId="Web-{B755F801-DEE3-1FD9-901F-D2E3BF7EBE2A}" dt="2024-06-25T16:27:31.346" v="4" actId="20577"/>
      <pc:docMkLst>
        <pc:docMk/>
      </pc:docMkLst>
      <pc:sldChg chg="modSp">
        <pc:chgData name="Kathy DePalma" userId="S::kdepalma@aihec.org::f5ecfb97-91e3-4b4b-b387-42e2ccea75ec" providerId="AD" clId="Web-{B755F801-DEE3-1FD9-901F-D2E3BF7EBE2A}" dt="2024-06-25T16:27:31.346" v="4" actId="20577"/>
        <pc:sldMkLst>
          <pc:docMk/>
          <pc:sldMk cId="2313295485" sldId="286"/>
        </pc:sldMkLst>
        <pc:spChg chg="mod">
          <ac:chgData name="Kathy DePalma" userId="S::kdepalma@aihec.org::f5ecfb97-91e3-4b4b-b387-42e2ccea75ec" providerId="AD" clId="Web-{B755F801-DEE3-1FD9-901F-D2E3BF7EBE2A}" dt="2024-06-25T16:27:31.346" v="4" actId="20577"/>
          <ac:spMkLst>
            <pc:docMk/>
            <pc:sldMk cId="2313295485" sldId="286"/>
            <ac:spMk id="7" creationId="{06D8D9DB-CDA0-5205-31F2-F1928F3DCF61}"/>
          </ac:spMkLst>
        </pc:spChg>
      </pc:sldChg>
    </pc:docChg>
  </pc:docChgLst>
  <pc:docChgLst>
    <pc:chgData name="John Diaz" userId="S::jdiaz@aihec.org::44df6765-1efa-4b91-9bce-075059cb69ea" providerId="AD" clId="Web-{5B2910CE-ECF3-FD8A-3244-A9302522ED1C}"/>
    <pc:docChg chg="modSld">
      <pc:chgData name="John Diaz" userId="S::jdiaz@aihec.org::44df6765-1efa-4b91-9bce-075059cb69ea" providerId="AD" clId="Web-{5B2910CE-ECF3-FD8A-3244-A9302522ED1C}" dt="2024-06-03T21:57:49.991" v="4"/>
      <pc:docMkLst>
        <pc:docMk/>
      </pc:docMkLst>
      <pc:sldChg chg="addSp delSp modSp">
        <pc:chgData name="John Diaz" userId="S::jdiaz@aihec.org::44df6765-1efa-4b91-9bce-075059cb69ea" providerId="AD" clId="Web-{5B2910CE-ECF3-FD8A-3244-A9302522ED1C}" dt="2024-06-03T21:57:49.991" v="4"/>
        <pc:sldMkLst>
          <pc:docMk/>
          <pc:sldMk cId="1752656484" sldId="272"/>
        </pc:sldMkLst>
        <pc:picChg chg="add del mod">
          <ac:chgData name="John Diaz" userId="S::jdiaz@aihec.org::44df6765-1efa-4b91-9bce-075059cb69ea" providerId="AD" clId="Web-{5B2910CE-ECF3-FD8A-3244-A9302522ED1C}" dt="2024-06-03T21:57:49.991" v="4"/>
          <ac:picMkLst>
            <pc:docMk/>
            <pc:sldMk cId="1752656484" sldId="272"/>
            <ac:picMk id="3" creationId="{84EB3F33-59F4-C0AD-5BB8-E02FA639A7D4}"/>
          </ac:picMkLst>
        </pc:picChg>
      </pc:sldChg>
    </pc:docChg>
  </pc:docChgLst>
  <pc:docChgLst>
    <pc:chgData name="Kathy DePalma" userId="S::kdepalma@aihec.org::f5ecfb97-91e3-4b4b-b387-42e2ccea75ec" providerId="AD" clId="Web-{38A2D613-5DCF-4B9B-A3B8-4C55F5A16513}"/>
    <pc:docChg chg="modSld">
      <pc:chgData name="Kathy DePalma" userId="S::kdepalma@aihec.org::f5ecfb97-91e3-4b4b-b387-42e2ccea75ec" providerId="AD" clId="Web-{38A2D613-5DCF-4B9B-A3B8-4C55F5A16513}" dt="2024-06-27T14:20:52.447" v="11" actId="14100"/>
      <pc:docMkLst>
        <pc:docMk/>
      </pc:docMkLst>
      <pc:sldChg chg="modSp">
        <pc:chgData name="Kathy DePalma" userId="S::kdepalma@aihec.org::f5ecfb97-91e3-4b4b-b387-42e2ccea75ec" providerId="AD" clId="Web-{38A2D613-5DCF-4B9B-A3B8-4C55F5A16513}" dt="2024-06-27T14:20:00.885" v="10" actId="20577"/>
        <pc:sldMkLst>
          <pc:docMk/>
          <pc:sldMk cId="527834095" sldId="290"/>
        </pc:sldMkLst>
        <pc:spChg chg="mod">
          <ac:chgData name="Kathy DePalma" userId="S::kdepalma@aihec.org::f5ecfb97-91e3-4b4b-b387-42e2ccea75ec" providerId="AD" clId="Web-{38A2D613-5DCF-4B9B-A3B8-4C55F5A16513}" dt="2024-06-27T14:20:00.885" v="10" actId="20577"/>
          <ac:spMkLst>
            <pc:docMk/>
            <pc:sldMk cId="527834095" sldId="290"/>
            <ac:spMk id="3" creationId="{6A1C7D81-BF15-407D-7E45-F61F3F5FE7D9}"/>
          </ac:spMkLst>
        </pc:spChg>
        <pc:spChg chg="mod">
          <ac:chgData name="Kathy DePalma" userId="S::kdepalma@aihec.org::f5ecfb97-91e3-4b4b-b387-42e2ccea75ec" providerId="AD" clId="Web-{38A2D613-5DCF-4B9B-A3B8-4C55F5A16513}" dt="2024-06-27T14:18:55.901" v="6" actId="20577"/>
          <ac:spMkLst>
            <pc:docMk/>
            <pc:sldMk cId="527834095" sldId="290"/>
            <ac:spMk id="116" creationId="{00000000-0000-0000-0000-000000000000}"/>
          </ac:spMkLst>
        </pc:spChg>
      </pc:sldChg>
      <pc:sldChg chg="modSp">
        <pc:chgData name="Kathy DePalma" userId="S::kdepalma@aihec.org::f5ecfb97-91e3-4b4b-b387-42e2ccea75ec" providerId="AD" clId="Web-{38A2D613-5DCF-4B9B-A3B8-4C55F5A16513}" dt="2024-06-27T14:20:52.447" v="11" actId="14100"/>
        <pc:sldMkLst>
          <pc:docMk/>
          <pc:sldMk cId="113204744" sldId="296"/>
        </pc:sldMkLst>
        <pc:spChg chg="mod">
          <ac:chgData name="Kathy DePalma" userId="S::kdepalma@aihec.org::f5ecfb97-91e3-4b4b-b387-42e2ccea75ec" providerId="AD" clId="Web-{38A2D613-5DCF-4B9B-A3B8-4C55F5A16513}" dt="2024-06-27T14:20:52.447" v="11" actId="14100"/>
          <ac:spMkLst>
            <pc:docMk/>
            <pc:sldMk cId="113204744" sldId="296"/>
            <ac:spMk id="3" creationId="{6A1C7D81-BF15-407D-7E45-F61F3F5FE7D9}"/>
          </ac:spMkLst>
        </pc:spChg>
      </pc:sldChg>
    </pc:docChg>
  </pc:docChgLst>
  <pc:docChgLst>
    <pc:chgData name="Kathy DePalma" userId="S::kdepalma@aihec.org::f5ecfb97-91e3-4b4b-b387-42e2ccea75ec" providerId="AD" clId="Web-{583BBA6E-6B03-3D69-F60C-EDF4ADFC2CA4}"/>
    <pc:docChg chg="modSld">
      <pc:chgData name="Kathy DePalma" userId="S::kdepalma@aihec.org::f5ecfb97-91e3-4b4b-b387-42e2ccea75ec" providerId="AD" clId="Web-{583BBA6E-6B03-3D69-F60C-EDF4ADFC2CA4}" dt="2024-06-25T16:30:50.334" v="13" actId="1076"/>
      <pc:docMkLst>
        <pc:docMk/>
      </pc:docMkLst>
      <pc:sldChg chg="modSp">
        <pc:chgData name="Kathy DePalma" userId="S::kdepalma@aihec.org::f5ecfb97-91e3-4b4b-b387-42e2ccea75ec" providerId="AD" clId="Web-{583BBA6E-6B03-3D69-F60C-EDF4ADFC2CA4}" dt="2024-06-25T16:30:37.693" v="12" actId="20577"/>
        <pc:sldMkLst>
          <pc:docMk/>
          <pc:sldMk cId="0" sldId="257"/>
        </pc:sldMkLst>
        <pc:spChg chg="mod">
          <ac:chgData name="Kathy DePalma" userId="S::kdepalma@aihec.org::f5ecfb97-91e3-4b4b-b387-42e2ccea75ec" providerId="AD" clId="Web-{583BBA6E-6B03-3D69-F60C-EDF4ADFC2CA4}" dt="2024-06-25T16:30:37.693" v="12" actId="20577"/>
          <ac:spMkLst>
            <pc:docMk/>
            <pc:sldMk cId="0" sldId="257"/>
            <ac:spMk id="116" creationId="{00000000-0000-0000-0000-000000000000}"/>
          </ac:spMkLst>
        </pc:spChg>
      </pc:sldChg>
      <pc:sldChg chg="modSp">
        <pc:chgData name="Kathy DePalma" userId="S::kdepalma@aihec.org::f5ecfb97-91e3-4b4b-b387-42e2ccea75ec" providerId="AD" clId="Web-{583BBA6E-6B03-3D69-F60C-EDF4ADFC2CA4}" dt="2024-06-25T16:30:50.334" v="13" actId="1076"/>
        <pc:sldMkLst>
          <pc:docMk/>
          <pc:sldMk cId="989322412" sldId="278"/>
        </pc:sldMkLst>
        <pc:spChg chg="mod">
          <ac:chgData name="Kathy DePalma" userId="S::kdepalma@aihec.org::f5ecfb97-91e3-4b4b-b387-42e2ccea75ec" providerId="AD" clId="Web-{583BBA6E-6B03-3D69-F60C-EDF4ADFC2CA4}" dt="2024-06-25T16:30:50.334" v="13" actId="1076"/>
          <ac:spMkLst>
            <pc:docMk/>
            <pc:sldMk cId="989322412" sldId="278"/>
            <ac:spMk id="109" creationId="{00000000-0000-0000-0000-000000000000}"/>
          </ac:spMkLst>
        </pc:spChg>
      </pc:sldChg>
      <pc:sldChg chg="modSp">
        <pc:chgData name="Kathy DePalma" userId="S::kdepalma@aihec.org::f5ecfb97-91e3-4b4b-b387-42e2ccea75ec" providerId="AD" clId="Web-{583BBA6E-6B03-3D69-F60C-EDF4ADFC2CA4}" dt="2024-06-25T16:29:48.113" v="7" actId="20577"/>
        <pc:sldMkLst>
          <pc:docMk/>
          <pc:sldMk cId="2313295485" sldId="286"/>
        </pc:sldMkLst>
        <pc:spChg chg="mod">
          <ac:chgData name="Kathy DePalma" userId="S::kdepalma@aihec.org::f5ecfb97-91e3-4b4b-b387-42e2ccea75ec" providerId="AD" clId="Web-{583BBA6E-6B03-3D69-F60C-EDF4ADFC2CA4}" dt="2024-06-25T16:29:48.113" v="7" actId="20577"/>
          <ac:spMkLst>
            <pc:docMk/>
            <pc:sldMk cId="2313295485" sldId="286"/>
            <ac:spMk id="7" creationId="{06D8D9DB-CDA0-5205-31F2-F1928F3DCF61}"/>
          </ac:spMkLst>
        </pc:spChg>
      </pc:sldChg>
    </pc:docChg>
  </pc:docChgLst>
  <pc:docChgLst>
    <pc:chgData name="John Phillips" userId="S::jphillips@aihec.org::f18c7085-0253-4255-88be-e0659150885f" providerId="AD" clId="Web-{EA3B9FB2-6FD9-D266-2254-6712C139E3A2}"/>
    <pc:docChg chg="modSld">
      <pc:chgData name="John Phillips" userId="S::jphillips@aihec.org::f18c7085-0253-4255-88be-e0659150885f" providerId="AD" clId="Web-{EA3B9FB2-6FD9-D266-2254-6712C139E3A2}" dt="2024-06-27T13:09:36.678" v="36" actId="20577"/>
      <pc:docMkLst>
        <pc:docMk/>
      </pc:docMkLst>
      <pc:sldChg chg="modSp">
        <pc:chgData name="John Phillips" userId="S::jphillips@aihec.org::f18c7085-0253-4255-88be-e0659150885f" providerId="AD" clId="Web-{EA3B9FB2-6FD9-D266-2254-6712C139E3A2}" dt="2024-06-27T13:09:36.678" v="36" actId="20577"/>
        <pc:sldMkLst>
          <pc:docMk/>
          <pc:sldMk cId="527834095" sldId="290"/>
        </pc:sldMkLst>
        <pc:spChg chg="mod">
          <ac:chgData name="John Phillips" userId="S::jphillips@aihec.org::f18c7085-0253-4255-88be-e0659150885f" providerId="AD" clId="Web-{EA3B9FB2-6FD9-D266-2254-6712C139E3A2}" dt="2024-06-27T13:09:36.678" v="36" actId="20577"/>
          <ac:spMkLst>
            <pc:docMk/>
            <pc:sldMk cId="527834095" sldId="290"/>
            <ac:spMk id="3" creationId="{6A1C7D81-BF15-407D-7E45-F61F3F5FE7D9}"/>
          </ac:spMkLst>
        </pc:spChg>
      </pc:sldChg>
    </pc:docChg>
  </pc:docChgLst>
  <pc:docChgLst>
    <pc:chgData name="John Diaz" userId="S::jdiaz@aihec.org::44df6765-1efa-4b91-9bce-075059cb69ea" providerId="AD" clId="Web-{8319214E-9874-9C06-27DA-94BE0C228976}"/>
    <pc:docChg chg="addSld delSld modSld">
      <pc:chgData name="John Diaz" userId="S::jdiaz@aihec.org::44df6765-1efa-4b91-9bce-075059cb69ea" providerId="AD" clId="Web-{8319214E-9874-9C06-27DA-94BE0C228976}" dt="2024-06-04T17:59:30.763" v="72"/>
      <pc:docMkLst>
        <pc:docMk/>
      </pc:docMkLst>
      <pc:sldChg chg="modSp">
        <pc:chgData name="John Diaz" userId="S::jdiaz@aihec.org::44df6765-1efa-4b91-9bce-075059cb69ea" providerId="AD" clId="Web-{8319214E-9874-9C06-27DA-94BE0C228976}" dt="2024-06-04T17:58:40.606" v="66" actId="20577"/>
        <pc:sldMkLst>
          <pc:docMk/>
          <pc:sldMk cId="704920548" sldId="276"/>
        </pc:sldMkLst>
        <pc:spChg chg="mod">
          <ac:chgData name="John Diaz" userId="S::jdiaz@aihec.org::44df6765-1efa-4b91-9bce-075059cb69ea" providerId="AD" clId="Web-{8319214E-9874-9C06-27DA-94BE0C228976}" dt="2024-06-04T17:57:30.932" v="26" actId="20577"/>
          <ac:spMkLst>
            <pc:docMk/>
            <pc:sldMk cId="704920548" sldId="276"/>
            <ac:spMk id="2" creationId="{464B78E6-F4D9-080E-BFF4-7C2704552C85}"/>
          </ac:spMkLst>
        </pc:spChg>
        <pc:spChg chg="mod">
          <ac:chgData name="John Diaz" userId="S::jdiaz@aihec.org::44df6765-1efa-4b91-9bce-075059cb69ea" providerId="AD" clId="Web-{8319214E-9874-9C06-27DA-94BE0C228976}" dt="2024-06-04T17:58:40.606" v="66" actId="20577"/>
          <ac:spMkLst>
            <pc:docMk/>
            <pc:sldMk cId="704920548" sldId="276"/>
            <ac:spMk id="12" creationId="{EE325A85-9E83-373D-DF2F-FE42FDDFC838}"/>
          </ac:spMkLst>
        </pc:spChg>
      </pc:sldChg>
      <pc:sldChg chg="modSp add del replId">
        <pc:chgData name="John Diaz" userId="S::jdiaz@aihec.org::44df6765-1efa-4b91-9bce-075059cb69ea" providerId="AD" clId="Web-{8319214E-9874-9C06-27DA-94BE0C228976}" dt="2024-06-04T17:59:30.763" v="72"/>
        <pc:sldMkLst>
          <pc:docMk/>
          <pc:sldMk cId="2840651780" sldId="281"/>
        </pc:sldMkLst>
        <pc:spChg chg="mod">
          <ac:chgData name="John Diaz" userId="S::jdiaz@aihec.org::44df6765-1efa-4b91-9bce-075059cb69ea" providerId="AD" clId="Web-{8319214E-9874-9C06-27DA-94BE0C228976}" dt="2024-06-04T17:59:15.888" v="71" actId="20577"/>
          <ac:spMkLst>
            <pc:docMk/>
            <pc:sldMk cId="2840651780" sldId="281"/>
            <ac:spMk id="2" creationId="{464B78E6-F4D9-080E-BFF4-7C2704552C85}"/>
          </ac:spMkLst>
        </pc:spChg>
      </pc:sldChg>
    </pc:docChg>
  </pc:docChgLst>
  <pc:docChgLst>
    <pc:chgData name="Kathy DePalma" userId="S::kdepalma@aihec.org::f5ecfb97-91e3-4b4b-b387-42e2ccea75ec" providerId="AD" clId="Web-{F9652817-578D-A052-0008-2F6202F256FD}"/>
    <pc:docChg chg="modSld sldOrd">
      <pc:chgData name="Kathy DePalma" userId="S::kdepalma@aihec.org::f5ecfb97-91e3-4b4b-b387-42e2ccea75ec" providerId="AD" clId="Web-{F9652817-578D-A052-0008-2F6202F256FD}" dt="2024-06-28T12:57:08.952" v="13" actId="20577"/>
      <pc:docMkLst>
        <pc:docMk/>
      </pc:docMkLst>
      <pc:sldChg chg="modSp">
        <pc:chgData name="Kathy DePalma" userId="S::kdepalma@aihec.org::f5ecfb97-91e3-4b4b-b387-42e2ccea75ec" providerId="AD" clId="Web-{F9652817-578D-A052-0008-2F6202F256FD}" dt="2024-06-28T12:53:09.275" v="2" actId="14100"/>
        <pc:sldMkLst>
          <pc:docMk/>
          <pc:sldMk cId="945930715" sldId="285"/>
        </pc:sldMkLst>
        <pc:spChg chg="mod">
          <ac:chgData name="Kathy DePalma" userId="S::kdepalma@aihec.org::f5ecfb97-91e3-4b4b-b387-42e2ccea75ec" providerId="AD" clId="Web-{F9652817-578D-A052-0008-2F6202F256FD}" dt="2024-06-28T12:53:00.853" v="1" actId="14100"/>
          <ac:spMkLst>
            <pc:docMk/>
            <pc:sldMk cId="945930715" sldId="285"/>
            <ac:spMk id="111" creationId="{00000000-0000-0000-0000-000000000000}"/>
          </ac:spMkLst>
        </pc:spChg>
        <pc:spChg chg="mod">
          <ac:chgData name="Kathy DePalma" userId="S::kdepalma@aihec.org::f5ecfb97-91e3-4b4b-b387-42e2ccea75ec" providerId="AD" clId="Web-{F9652817-578D-A052-0008-2F6202F256FD}" dt="2024-06-28T12:53:09.275" v="2" actId="14100"/>
          <ac:spMkLst>
            <pc:docMk/>
            <pc:sldMk cId="945930715" sldId="285"/>
            <ac:spMk id="116" creationId="{00000000-0000-0000-0000-000000000000}"/>
          </ac:spMkLst>
        </pc:spChg>
      </pc:sldChg>
      <pc:sldChg chg="modSp">
        <pc:chgData name="Kathy DePalma" userId="S::kdepalma@aihec.org::f5ecfb97-91e3-4b4b-b387-42e2ccea75ec" providerId="AD" clId="Web-{F9652817-578D-A052-0008-2F6202F256FD}" dt="2024-06-28T12:54:53.059" v="6" actId="1076"/>
        <pc:sldMkLst>
          <pc:docMk/>
          <pc:sldMk cId="86780863" sldId="289"/>
        </pc:sldMkLst>
        <pc:spChg chg="mod">
          <ac:chgData name="Kathy DePalma" userId="S::kdepalma@aihec.org::f5ecfb97-91e3-4b4b-b387-42e2ccea75ec" providerId="AD" clId="Web-{F9652817-578D-A052-0008-2F6202F256FD}" dt="2024-06-28T12:54:45.730" v="5" actId="14100"/>
          <ac:spMkLst>
            <pc:docMk/>
            <pc:sldMk cId="86780863" sldId="289"/>
            <ac:spMk id="111" creationId="{00000000-0000-0000-0000-000000000000}"/>
          </ac:spMkLst>
        </pc:spChg>
        <pc:spChg chg="mod">
          <ac:chgData name="Kathy DePalma" userId="S::kdepalma@aihec.org::f5ecfb97-91e3-4b4b-b387-42e2ccea75ec" providerId="AD" clId="Web-{F9652817-578D-A052-0008-2F6202F256FD}" dt="2024-06-28T12:54:53.059" v="6" actId="1076"/>
          <ac:spMkLst>
            <pc:docMk/>
            <pc:sldMk cId="86780863" sldId="289"/>
            <ac:spMk id="116" creationId="{00000000-0000-0000-0000-000000000000}"/>
          </ac:spMkLst>
        </pc:spChg>
      </pc:sldChg>
      <pc:sldChg chg="modSp ord">
        <pc:chgData name="Kathy DePalma" userId="S::kdepalma@aihec.org::f5ecfb97-91e3-4b4b-b387-42e2ccea75ec" providerId="AD" clId="Web-{F9652817-578D-A052-0008-2F6202F256FD}" dt="2024-06-28T12:57:08.952" v="13" actId="20577"/>
        <pc:sldMkLst>
          <pc:docMk/>
          <pc:sldMk cId="1928556580" sldId="298"/>
        </pc:sldMkLst>
        <pc:spChg chg="mod">
          <ac:chgData name="Kathy DePalma" userId="S::kdepalma@aihec.org::f5ecfb97-91e3-4b4b-b387-42e2ccea75ec" providerId="AD" clId="Web-{F9652817-578D-A052-0008-2F6202F256FD}" dt="2024-06-28T12:57:08.952" v="13" actId="20577"/>
          <ac:spMkLst>
            <pc:docMk/>
            <pc:sldMk cId="1928556580" sldId="298"/>
            <ac:spMk id="3" creationId="{6A1C7D81-BF15-407D-7E45-F61F3F5FE7D9}"/>
          </ac:spMkLst>
        </pc:spChg>
      </pc:sldChg>
    </pc:docChg>
  </pc:docChgLst>
  <pc:docChgLst>
    <pc:chgData name="John Phillips" userId="S::jphillips@aihec.org::f18c7085-0253-4255-88be-e0659150885f" providerId="AD" clId="Web-{D9B0EB38-EA6E-5155-180C-FCDF61F8D34D}"/>
    <pc:docChg chg="modSld">
      <pc:chgData name="John Phillips" userId="S::jphillips@aihec.org::f18c7085-0253-4255-88be-e0659150885f" providerId="AD" clId="Web-{D9B0EB38-EA6E-5155-180C-FCDF61F8D34D}" dt="2024-06-27T12:49:36.187" v="167" actId="20577"/>
      <pc:docMkLst>
        <pc:docMk/>
      </pc:docMkLst>
      <pc:sldChg chg="modSp">
        <pc:chgData name="John Phillips" userId="S::jphillips@aihec.org::f18c7085-0253-4255-88be-e0659150885f" providerId="AD" clId="Web-{D9B0EB38-EA6E-5155-180C-FCDF61F8D34D}" dt="2024-06-27T12:45:14.358" v="37" actId="20577"/>
        <pc:sldMkLst>
          <pc:docMk/>
          <pc:sldMk cId="86780863" sldId="289"/>
        </pc:sldMkLst>
        <pc:spChg chg="mod">
          <ac:chgData name="John Phillips" userId="S::jphillips@aihec.org::f18c7085-0253-4255-88be-e0659150885f" providerId="AD" clId="Web-{D9B0EB38-EA6E-5155-180C-FCDF61F8D34D}" dt="2024-06-27T12:45:14.358" v="37" actId="20577"/>
          <ac:spMkLst>
            <pc:docMk/>
            <pc:sldMk cId="86780863" sldId="289"/>
            <ac:spMk id="116" creationId="{00000000-0000-0000-0000-000000000000}"/>
          </ac:spMkLst>
        </pc:spChg>
      </pc:sldChg>
      <pc:sldChg chg="modSp">
        <pc:chgData name="John Phillips" userId="S::jphillips@aihec.org::f18c7085-0253-4255-88be-e0659150885f" providerId="AD" clId="Web-{D9B0EB38-EA6E-5155-180C-FCDF61F8D34D}" dt="2024-06-27T12:47:18.077" v="70" actId="20577"/>
        <pc:sldMkLst>
          <pc:docMk/>
          <pc:sldMk cId="527834095" sldId="290"/>
        </pc:sldMkLst>
        <pc:spChg chg="mod">
          <ac:chgData name="John Phillips" userId="S::jphillips@aihec.org::f18c7085-0253-4255-88be-e0659150885f" providerId="AD" clId="Web-{D9B0EB38-EA6E-5155-180C-FCDF61F8D34D}" dt="2024-06-27T12:47:18.077" v="70" actId="20577"/>
          <ac:spMkLst>
            <pc:docMk/>
            <pc:sldMk cId="527834095" sldId="290"/>
            <ac:spMk id="116" creationId="{00000000-0000-0000-0000-000000000000}"/>
          </ac:spMkLst>
        </pc:spChg>
      </pc:sldChg>
      <pc:sldChg chg="modSp">
        <pc:chgData name="John Phillips" userId="S::jphillips@aihec.org::f18c7085-0253-4255-88be-e0659150885f" providerId="AD" clId="Web-{D9B0EB38-EA6E-5155-180C-FCDF61F8D34D}" dt="2024-06-27T12:49:16.968" v="141" actId="20577"/>
        <pc:sldMkLst>
          <pc:docMk/>
          <pc:sldMk cId="4269959546" sldId="294"/>
        </pc:sldMkLst>
        <pc:spChg chg="mod">
          <ac:chgData name="John Phillips" userId="S::jphillips@aihec.org::f18c7085-0253-4255-88be-e0659150885f" providerId="AD" clId="Web-{D9B0EB38-EA6E-5155-180C-FCDF61F8D34D}" dt="2024-06-27T12:49:16.968" v="141" actId="20577"/>
          <ac:spMkLst>
            <pc:docMk/>
            <pc:sldMk cId="4269959546" sldId="294"/>
            <ac:spMk id="116" creationId="{00000000-0000-0000-0000-000000000000}"/>
          </ac:spMkLst>
        </pc:spChg>
      </pc:sldChg>
      <pc:sldChg chg="modSp">
        <pc:chgData name="John Phillips" userId="S::jphillips@aihec.org::f18c7085-0253-4255-88be-e0659150885f" providerId="AD" clId="Web-{D9B0EB38-EA6E-5155-180C-FCDF61F8D34D}" dt="2024-06-27T12:49:36.187" v="167" actId="20577"/>
        <pc:sldMkLst>
          <pc:docMk/>
          <pc:sldMk cId="113204744" sldId="296"/>
        </pc:sldMkLst>
        <pc:spChg chg="mod">
          <ac:chgData name="John Phillips" userId="S::jphillips@aihec.org::f18c7085-0253-4255-88be-e0659150885f" providerId="AD" clId="Web-{D9B0EB38-EA6E-5155-180C-FCDF61F8D34D}" dt="2024-06-27T12:49:36.187" v="167" actId="20577"/>
          <ac:spMkLst>
            <pc:docMk/>
            <pc:sldMk cId="113204744" sldId="296"/>
            <ac:spMk id="116" creationId="{00000000-0000-0000-0000-000000000000}"/>
          </ac:spMkLst>
        </pc:spChg>
      </pc:sldChg>
      <pc:sldChg chg="modSp">
        <pc:chgData name="John Phillips" userId="S::jphillips@aihec.org::f18c7085-0253-4255-88be-e0659150885f" providerId="AD" clId="Web-{D9B0EB38-EA6E-5155-180C-FCDF61F8D34D}" dt="2024-06-27T12:47:46.968" v="117" actId="20577"/>
        <pc:sldMkLst>
          <pc:docMk/>
          <pc:sldMk cId="1928556580" sldId="298"/>
        </pc:sldMkLst>
        <pc:spChg chg="mod">
          <ac:chgData name="John Phillips" userId="S::jphillips@aihec.org::f18c7085-0253-4255-88be-e0659150885f" providerId="AD" clId="Web-{D9B0EB38-EA6E-5155-180C-FCDF61F8D34D}" dt="2024-06-27T12:47:46.968" v="117" actId="20577"/>
          <ac:spMkLst>
            <pc:docMk/>
            <pc:sldMk cId="1928556580" sldId="298"/>
            <ac:spMk id="116" creationId="{00000000-0000-0000-0000-000000000000}"/>
          </ac:spMkLst>
        </pc:spChg>
      </pc:sldChg>
    </pc:docChg>
  </pc:docChgLst>
  <pc:docChgLst>
    <pc:chgData name="Kathy DePalma" userId="f5ecfb97-91e3-4b4b-b387-42e2ccea75ec" providerId="ADAL" clId="{A12A095D-638C-4A8A-9089-9E4942ECF72C}"/>
    <pc:docChg chg="undo custSel addSld delSld modSld sldOrd modMainMaster modNotesMaster">
      <pc:chgData name="Kathy DePalma" userId="f5ecfb97-91e3-4b4b-b387-42e2ccea75ec" providerId="ADAL" clId="{A12A095D-638C-4A8A-9089-9E4942ECF72C}" dt="2024-06-28T18:55:39.951" v="29395" actId="2696"/>
      <pc:docMkLst>
        <pc:docMk/>
      </pc:docMkLst>
      <pc:sldChg chg="addSp delSp modSp mod setBg modNotes modNotesTx">
        <pc:chgData name="Kathy DePalma" userId="f5ecfb97-91e3-4b4b-b387-42e2ccea75ec" providerId="ADAL" clId="{A12A095D-638C-4A8A-9089-9E4942ECF72C}" dt="2024-06-28T17:20:40.290" v="27702" actId="20577"/>
        <pc:sldMkLst>
          <pc:docMk/>
          <pc:sldMk cId="0" sldId="257"/>
        </pc:sldMkLst>
        <pc:spChg chg="mod ord">
          <ac:chgData name="Kathy DePalma" userId="f5ecfb97-91e3-4b4b-b387-42e2ccea75ec" providerId="ADAL" clId="{A12A095D-638C-4A8A-9089-9E4942ECF72C}" dt="2024-06-27T20:50:31.705" v="25108" actId="339"/>
          <ac:spMkLst>
            <pc:docMk/>
            <pc:sldMk cId="0" sldId="257"/>
            <ac:spMk id="111" creationId="{00000000-0000-0000-0000-000000000000}"/>
          </ac:spMkLst>
        </pc:spChg>
        <pc:spChg chg="mod">
          <ac:chgData name="Kathy DePalma" userId="f5ecfb97-91e3-4b4b-b387-42e2ccea75ec" providerId="ADAL" clId="{A12A095D-638C-4A8A-9089-9E4942ECF72C}" dt="2024-06-26T17:54:09.588" v="18204" actId="20577"/>
          <ac:spMkLst>
            <pc:docMk/>
            <pc:sldMk cId="0" sldId="257"/>
            <ac:spMk id="116" creationId="{00000000-0000-0000-0000-000000000000}"/>
          </ac:spMkLst>
        </pc:spChg>
        <pc:picChg chg="del mod ord">
          <ac:chgData name="Kathy DePalma" userId="f5ecfb97-91e3-4b4b-b387-42e2ccea75ec" providerId="ADAL" clId="{A12A095D-638C-4A8A-9089-9E4942ECF72C}" dt="2024-06-27T20:14:00.557" v="24610" actId="478"/>
          <ac:picMkLst>
            <pc:docMk/>
            <pc:sldMk cId="0" sldId="257"/>
            <ac:picMk id="2" creationId="{3D31CB62-F510-9B41-6891-33427CE1D972}"/>
          </ac:picMkLst>
        </pc:picChg>
        <pc:picChg chg="add mod">
          <ac:chgData name="Kathy DePalma" userId="f5ecfb97-91e3-4b4b-b387-42e2ccea75ec" providerId="ADAL" clId="{A12A095D-638C-4A8A-9089-9E4942ECF72C}" dt="2024-06-27T20:16:08.151" v="24630" actId="1076"/>
          <ac:picMkLst>
            <pc:docMk/>
            <pc:sldMk cId="0" sldId="257"/>
            <ac:picMk id="5" creationId="{222C94A0-1995-2C54-4D0E-129669F73437}"/>
          </ac:picMkLst>
        </pc:picChg>
        <pc:picChg chg="add mod">
          <ac:chgData name="Kathy DePalma" userId="f5ecfb97-91e3-4b4b-b387-42e2ccea75ec" providerId="ADAL" clId="{A12A095D-638C-4A8A-9089-9E4942ECF72C}" dt="2024-06-27T20:15:57.991" v="24628" actId="14100"/>
          <ac:picMkLst>
            <pc:docMk/>
            <pc:sldMk cId="0" sldId="257"/>
            <ac:picMk id="6" creationId="{B40EAF86-01E5-8FCC-7851-66861BD5F5A6}"/>
          </ac:picMkLst>
        </pc:picChg>
        <pc:picChg chg="del mod">
          <ac:chgData name="Kathy DePalma" userId="f5ecfb97-91e3-4b4b-b387-42e2ccea75ec" providerId="ADAL" clId="{A12A095D-638C-4A8A-9089-9E4942ECF72C}" dt="2024-06-27T20:15:25.998" v="24620" actId="478"/>
          <ac:picMkLst>
            <pc:docMk/>
            <pc:sldMk cId="0" sldId="257"/>
            <ac:picMk id="11" creationId="{093FDDF2-DC3E-BA54-3CDF-07A0365EAA7A}"/>
          </ac:picMkLst>
        </pc:picChg>
      </pc:sldChg>
      <pc:sldChg chg="modSp mod setBg modNotes modNotesTx">
        <pc:chgData name="Kathy DePalma" userId="f5ecfb97-91e3-4b4b-b387-42e2ccea75ec" providerId="ADAL" clId="{A12A095D-638C-4A8A-9089-9E4942ECF72C}" dt="2024-06-28T12:58:06.753" v="25580" actId="6549"/>
        <pc:sldMkLst>
          <pc:docMk/>
          <pc:sldMk cId="1243444788" sldId="269"/>
        </pc:sldMkLst>
        <pc:spChg chg="mod">
          <ac:chgData name="Kathy DePalma" userId="f5ecfb97-91e3-4b4b-b387-42e2ccea75ec" providerId="ADAL" clId="{A12A095D-638C-4A8A-9089-9E4942ECF72C}" dt="2024-06-25T14:12:35.259" v="9246" actId="2711"/>
          <ac:spMkLst>
            <pc:docMk/>
            <pc:sldMk cId="1243444788" sldId="269"/>
            <ac:spMk id="2" creationId="{464B78E6-F4D9-080E-BFF4-7C2704552C85}"/>
          </ac:spMkLst>
        </pc:spChg>
        <pc:spChg chg="mod">
          <ac:chgData name="Kathy DePalma" userId="f5ecfb97-91e3-4b4b-b387-42e2ccea75ec" providerId="ADAL" clId="{A12A095D-638C-4A8A-9089-9E4942ECF72C}" dt="2024-06-28T12:58:06.753" v="25580" actId="6549"/>
          <ac:spMkLst>
            <pc:docMk/>
            <pc:sldMk cId="1243444788" sldId="269"/>
            <ac:spMk id="4" creationId="{1CE0C578-7396-8BA9-1791-34AB6495C909}"/>
          </ac:spMkLst>
        </pc:spChg>
        <pc:spChg chg="mod">
          <ac:chgData name="Kathy DePalma" userId="f5ecfb97-91e3-4b4b-b387-42e2ccea75ec" providerId="ADAL" clId="{A12A095D-638C-4A8A-9089-9E4942ECF72C}" dt="2024-06-25T14:12:18.453" v="9245" actId="2711"/>
          <ac:spMkLst>
            <pc:docMk/>
            <pc:sldMk cId="1243444788" sldId="269"/>
            <ac:spMk id="111" creationId="{00000000-0000-0000-0000-000000000000}"/>
          </ac:spMkLst>
        </pc:spChg>
        <pc:picChg chg="mod">
          <ac:chgData name="Kathy DePalma" userId="f5ecfb97-91e3-4b4b-b387-42e2ccea75ec" providerId="ADAL" clId="{A12A095D-638C-4A8A-9089-9E4942ECF72C}" dt="2024-06-27T20:19:19.949" v="24675" actId="14100"/>
          <ac:picMkLst>
            <pc:docMk/>
            <pc:sldMk cId="1243444788" sldId="269"/>
            <ac:picMk id="10" creationId="{5CB21C5F-86ED-CD76-6786-CA51FA58C321}"/>
          </ac:picMkLst>
        </pc:picChg>
      </pc:sldChg>
      <pc:sldChg chg="addSp delSp modSp mod setBg modNotes">
        <pc:chgData name="Kathy DePalma" userId="f5ecfb97-91e3-4b4b-b387-42e2ccea75ec" providerId="ADAL" clId="{A12A095D-638C-4A8A-9089-9E4942ECF72C}" dt="2024-06-28T18:33:26.911" v="29394" actId="20577"/>
        <pc:sldMkLst>
          <pc:docMk/>
          <pc:sldMk cId="443274333" sldId="270"/>
        </pc:sldMkLst>
        <pc:spChg chg="mod">
          <ac:chgData name="Kathy DePalma" userId="f5ecfb97-91e3-4b4b-b387-42e2ccea75ec" providerId="ADAL" clId="{A12A095D-638C-4A8A-9089-9E4942ECF72C}" dt="2024-06-27T20:24:56.191" v="24756" actId="339"/>
          <ac:spMkLst>
            <pc:docMk/>
            <pc:sldMk cId="443274333" sldId="270"/>
            <ac:spMk id="111" creationId="{00000000-0000-0000-0000-000000000000}"/>
          </ac:spMkLst>
        </pc:spChg>
        <pc:spChg chg="mod">
          <ac:chgData name="Kathy DePalma" userId="f5ecfb97-91e3-4b4b-b387-42e2ccea75ec" providerId="ADAL" clId="{A12A095D-638C-4A8A-9089-9E4942ECF72C}" dt="2024-06-28T18:33:26.911" v="29394" actId="20577"/>
          <ac:spMkLst>
            <pc:docMk/>
            <pc:sldMk cId="443274333" sldId="270"/>
            <ac:spMk id="116" creationId="{00000000-0000-0000-0000-000000000000}"/>
          </ac:spMkLst>
        </pc:spChg>
        <pc:picChg chg="add mod">
          <ac:chgData name="Kathy DePalma" userId="f5ecfb97-91e3-4b4b-b387-42e2ccea75ec" providerId="ADAL" clId="{A12A095D-638C-4A8A-9089-9E4942ECF72C}" dt="2024-06-27T20:23:27.830" v="24704" actId="1076"/>
          <ac:picMkLst>
            <pc:docMk/>
            <pc:sldMk cId="443274333" sldId="270"/>
            <ac:picMk id="2" creationId="{F7B5E6C9-7507-1E1F-F9CD-DA111792DA83}"/>
          </ac:picMkLst>
        </pc:picChg>
        <pc:picChg chg="del mod">
          <ac:chgData name="Kathy DePalma" userId="f5ecfb97-91e3-4b4b-b387-42e2ccea75ec" providerId="ADAL" clId="{A12A095D-638C-4A8A-9089-9E4942ECF72C}" dt="2024-06-27T20:24:24.242" v="24706" actId="478"/>
          <ac:picMkLst>
            <pc:docMk/>
            <pc:sldMk cId="443274333" sldId="270"/>
            <ac:picMk id="3" creationId="{8A0D77B9-5844-51D7-1FEF-C951A82AFA03}"/>
          </ac:picMkLst>
        </pc:picChg>
        <pc:picChg chg="add mod">
          <ac:chgData name="Kathy DePalma" userId="f5ecfb97-91e3-4b4b-b387-42e2ccea75ec" providerId="ADAL" clId="{A12A095D-638C-4A8A-9089-9E4942ECF72C}" dt="2024-06-27T20:24:36.333" v="24713" actId="14100"/>
          <ac:picMkLst>
            <pc:docMk/>
            <pc:sldMk cId="443274333" sldId="270"/>
            <ac:picMk id="6" creationId="{4A418709-A0C5-156B-BBBB-4A5C6A247CB3}"/>
          </ac:picMkLst>
        </pc:picChg>
        <pc:picChg chg="del">
          <ac:chgData name="Kathy DePalma" userId="f5ecfb97-91e3-4b4b-b387-42e2ccea75ec" providerId="ADAL" clId="{A12A095D-638C-4A8A-9089-9E4942ECF72C}" dt="2024-06-27T20:23:04.530" v="24695" actId="478"/>
          <ac:picMkLst>
            <pc:docMk/>
            <pc:sldMk cId="443274333" sldId="270"/>
            <ac:picMk id="11" creationId="{093FDDF2-DC3E-BA54-3CDF-07A0365EAA7A}"/>
          </ac:picMkLst>
        </pc:picChg>
      </pc:sldChg>
      <pc:sldChg chg="addSp delSp modSp del mod">
        <pc:chgData name="Kathy DePalma" userId="f5ecfb97-91e3-4b4b-b387-42e2ccea75ec" providerId="ADAL" clId="{A12A095D-638C-4A8A-9089-9E4942ECF72C}" dt="2024-06-25T13:59:48.572" v="9162" actId="2696"/>
        <pc:sldMkLst>
          <pc:docMk/>
          <pc:sldMk cId="1752656484" sldId="272"/>
        </pc:sldMkLst>
        <pc:picChg chg="add mod">
          <ac:chgData name="Kathy DePalma" userId="f5ecfb97-91e3-4b4b-b387-42e2ccea75ec" providerId="ADAL" clId="{A12A095D-638C-4A8A-9089-9E4942ECF72C}" dt="2024-06-24T18:23:46.483" v="11" actId="1076"/>
          <ac:picMkLst>
            <pc:docMk/>
            <pc:sldMk cId="1752656484" sldId="272"/>
            <ac:picMk id="6" creationId="{E20215F4-1455-A8DE-6087-2AC95B2A200C}"/>
          </ac:picMkLst>
        </pc:picChg>
        <pc:picChg chg="del mod">
          <ac:chgData name="Kathy DePalma" userId="f5ecfb97-91e3-4b4b-b387-42e2ccea75ec" providerId="ADAL" clId="{A12A095D-638C-4A8A-9089-9E4942ECF72C}" dt="2024-06-24T18:22:47.669" v="2" actId="478"/>
          <ac:picMkLst>
            <pc:docMk/>
            <pc:sldMk cId="1752656484" sldId="272"/>
            <ac:picMk id="13" creationId="{5E31ADEE-D107-0816-F501-16793B5C637D}"/>
          </ac:picMkLst>
        </pc:picChg>
      </pc:sldChg>
      <pc:sldChg chg="modSp del mod ord">
        <pc:chgData name="Kathy DePalma" userId="f5ecfb97-91e3-4b4b-b387-42e2ccea75ec" providerId="ADAL" clId="{A12A095D-638C-4A8A-9089-9E4942ECF72C}" dt="2024-06-25T12:59:12.627" v="7123" actId="2696"/>
        <pc:sldMkLst>
          <pc:docMk/>
          <pc:sldMk cId="896170359" sldId="275"/>
        </pc:sldMkLst>
        <pc:spChg chg="mod">
          <ac:chgData name="Kathy DePalma" userId="f5ecfb97-91e3-4b4b-b387-42e2ccea75ec" providerId="ADAL" clId="{A12A095D-638C-4A8A-9089-9E4942ECF72C}" dt="2024-06-24T20:07:49.371" v="4375" actId="20577"/>
          <ac:spMkLst>
            <pc:docMk/>
            <pc:sldMk cId="896170359" sldId="275"/>
            <ac:spMk id="2" creationId="{464B78E6-F4D9-080E-BFF4-7C2704552C85}"/>
          </ac:spMkLst>
        </pc:spChg>
        <pc:spChg chg="mod">
          <ac:chgData name="Kathy DePalma" userId="f5ecfb97-91e3-4b4b-b387-42e2ccea75ec" providerId="ADAL" clId="{A12A095D-638C-4A8A-9089-9E4942ECF72C}" dt="2024-06-24T20:10:21.803" v="4392" actId="14100"/>
          <ac:spMkLst>
            <pc:docMk/>
            <pc:sldMk cId="896170359" sldId="275"/>
            <ac:spMk id="4" creationId="{1CE0C578-7396-8BA9-1791-34AB6495C909}"/>
          </ac:spMkLst>
        </pc:spChg>
        <pc:picChg chg="mod">
          <ac:chgData name="Kathy DePalma" userId="f5ecfb97-91e3-4b4b-b387-42e2ccea75ec" providerId="ADAL" clId="{A12A095D-638C-4A8A-9089-9E4942ECF72C}" dt="2024-06-24T19:25:23.995" v="1536" actId="1076"/>
          <ac:picMkLst>
            <pc:docMk/>
            <pc:sldMk cId="896170359" sldId="275"/>
            <ac:picMk id="8" creationId="{7AE8B217-5220-9C17-21A1-8CBF856F5257}"/>
          </ac:picMkLst>
        </pc:picChg>
      </pc:sldChg>
      <pc:sldChg chg="modSp mod ord setBg modNotes modNotesTx">
        <pc:chgData name="Kathy DePalma" userId="f5ecfb97-91e3-4b4b-b387-42e2ccea75ec" providerId="ADAL" clId="{A12A095D-638C-4A8A-9089-9E4942ECF72C}" dt="2024-06-28T17:05:46.270" v="27399"/>
        <pc:sldMkLst>
          <pc:docMk/>
          <pc:sldMk cId="704920548" sldId="276"/>
        </pc:sldMkLst>
        <pc:spChg chg="mod">
          <ac:chgData name="Kathy DePalma" userId="f5ecfb97-91e3-4b4b-b387-42e2ccea75ec" providerId="ADAL" clId="{A12A095D-638C-4A8A-9089-9E4942ECF72C}" dt="2024-06-25T14:13:02.177" v="9247" actId="2711"/>
          <ac:spMkLst>
            <pc:docMk/>
            <pc:sldMk cId="704920548" sldId="276"/>
            <ac:spMk id="2" creationId="{464B78E6-F4D9-080E-BFF4-7C2704552C85}"/>
          </ac:spMkLst>
        </pc:spChg>
        <pc:spChg chg="mod">
          <ac:chgData name="Kathy DePalma" userId="f5ecfb97-91e3-4b4b-b387-42e2ccea75ec" providerId="ADAL" clId="{A12A095D-638C-4A8A-9089-9E4942ECF72C}" dt="2024-06-25T14:13:08.160" v="9248" actId="2711"/>
          <ac:spMkLst>
            <pc:docMk/>
            <pc:sldMk cId="704920548" sldId="276"/>
            <ac:spMk id="12" creationId="{EE325A85-9E83-373D-DF2F-FE42FDDFC838}"/>
          </ac:spMkLst>
        </pc:spChg>
        <pc:picChg chg="mod">
          <ac:chgData name="Kathy DePalma" userId="f5ecfb97-91e3-4b4b-b387-42e2ccea75ec" providerId="ADAL" clId="{A12A095D-638C-4A8A-9089-9E4942ECF72C}" dt="2024-06-27T20:20:12.622" v="24678" actId="14826"/>
          <ac:picMkLst>
            <pc:docMk/>
            <pc:sldMk cId="704920548" sldId="276"/>
            <ac:picMk id="10" creationId="{5CB21C5F-86ED-CD76-6786-CA51FA58C321}"/>
          </ac:picMkLst>
        </pc:picChg>
      </pc:sldChg>
      <pc:sldChg chg="addSp delSp modSp mod setBg modNotes modNotesTx">
        <pc:chgData name="Kathy DePalma" userId="f5ecfb97-91e3-4b4b-b387-42e2ccea75ec" providerId="ADAL" clId="{A12A095D-638C-4A8A-9089-9E4942ECF72C}" dt="2024-06-28T17:10:42.961" v="27436" actId="14100"/>
        <pc:sldMkLst>
          <pc:docMk/>
          <pc:sldMk cId="508665960" sldId="277"/>
        </pc:sldMkLst>
        <pc:spChg chg="add mod">
          <ac:chgData name="Kathy DePalma" userId="f5ecfb97-91e3-4b4b-b387-42e2ccea75ec" providerId="ADAL" clId="{A12A095D-638C-4A8A-9089-9E4942ECF72C}" dt="2024-06-28T17:10:42.961" v="27436" actId="14100"/>
          <ac:spMkLst>
            <pc:docMk/>
            <pc:sldMk cId="508665960" sldId="277"/>
            <ac:spMk id="7" creationId="{48392E86-62D5-9AFB-8B45-11F3F315692C}"/>
          </ac:spMkLst>
        </pc:spChg>
        <pc:spChg chg="del">
          <ac:chgData name="Kathy DePalma" userId="f5ecfb97-91e3-4b4b-b387-42e2ccea75ec" providerId="ADAL" clId="{A12A095D-638C-4A8A-9089-9E4942ECF72C}" dt="2024-06-26T20:29:39.489" v="21787" actId="478"/>
          <ac:spMkLst>
            <pc:docMk/>
            <pc:sldMk cId="508665960" sldId="277"/>
            <ac:spMk id="109" creationId="{00000000-0000-0000-0000-000000000000}"/>
          </ac:spMkLst>
        </pc:spChg>
        <pc:spChg chg="mod">
          <ac:chgData name="Kathy DePalma" userId="f5ecfb97-91e3-4b4b-b387-42e2ccea75ec" providerId="ADAL" clId="{A12A095D-638C-4A8A-9089-9E4942ECF72C}" dt="2024-06-27T20:49:57.974" v="25099" actId="339"/>
          <ac:spMkLst>
            <pc:docMk/>
            <pc:sldMk cId="508665960" sldId="277"/>
            <ac:spMk id="111" creationId="{00000000-0000-0000-0000-000000000000}"/>
          </ac:spMkLst>
        </pc:spChg>
        <pc:spChg chg="mod">
          <ac:chgData name="Kathy DePalma" userId="f5ecfb97-91e3-4b4b-b387-42e2ccea75ec" providerId="ADAL" clId="{A12A095D-638C-4A8A-9089-9E4942ECF72C}" dt="2024-06-28T17:10:24.152" v="27434" actId="6549"/>
          <ac:spMkLst>
            <pc:docMk/>
            <pc:sldMk cId="508665960" sldId="277"/>
            <ac:spMk id="116" creationId="{00000000-0000-0000-0000-000000000000}"/>
          </ac:spMkLst>
        </pc:spChg>
        <pc:graphicFrameChg chg="add del mod modGraphic">
          <ac:chgData name="Kathy DePalma" userId="f5ecfb97-91e3-4b4b-b387-42e2ccea75ec" providerId="ADAL" clId="{A12A095D-638C-4A8A-9089-9E4942ECF72C}" dt="2024-06-26T20:23:18.541" v="21213" actId="478"/>
          <ac:graphicFrameMkLst>
            <pc:docMk/>
            <pc:sldMk cId="508665960" sldId="277"/>
            <ac:graphicFrameMk id="2" creationId="{D5618880-C4B5-EF0C-93A4-19B307CC510A}"/>
          </ac:graphicFrameMkLst>
        </pc:graphicFrameChg>
        <pc:graphicFrameChg chg="add del mod modGraphic">
          <ac:chgData name="Kathy DePalma" userId="f5ecfb97-91e3-4b4b-b387-42e2ccea75ec" providerId="ADAL" clId="{A12A095D-638C-4A8A-9089-9E4942ECF72C}" dt="2024-06-26T20:29:21.402" v="21783" actId="478"/>
          <ac:graphicFrameMkLst>
            <pc:docMk/>
            <pc:sldMk cId="508665960" sldId="277"/>
            <ac:graphicFrameMk id="4" creationId="{9539B668-A44A-1093-B303-73A5D6F6C312}"/>
          </ac:graphicFrameMkLst>
        </pc:graphicFrameChg>
        <pc:graphicFrameChg chg="add del mod modGraphic">
          <ac:chgData name="Kathy DePalma" userId="f5ecfb97-91e3-4b4b-b387-42e2ccea75ec" providerId="ADAL" clId="{A12A095D-638C-4A8A-9089-9E4942ECF72C}" dt="2024-06-26T20:31:58.067" v="21789" actId="478"/>
          <ac:graphicFrameMkLst>
            <pc:docMk/>
            <pc:sldMk cId="508665960" sldId="277"/>
            <ac:graphicFrameMk id="5" creationId="{64C79599-AC53-2022-2B6F-5D6C5E2DC985}"/>
          </ac:graphicFrameMkLst>
        </pc:graphicFrameChg>
        <pc:picChg chg="add mod">
          <ac:chgData name="Kathy DePalma" userId="f5ecfb97-91e3-4b4b-b387-42e2ccea75ec" providerId="ADAL" clId="{A12A095D-638C-4A8A-9089-9E4942ECF72C}" dt="2024-06-27T20:40:18.730" v="24973" actId="1076"/>
          <ac:picMkLst>
            <pc:docMk/>
            <pc:sldMk cId="508665960" sldId="277"/>
            <ac:picMk id="2" creationId="{98884DBC-3788-34E3-D840-15C4EA28FC3F}"/>
          </ac:picMkLst>
        </pc:picChg>
        <pc:picChg chg="del">
          <ac:chgData name="Kathy DePalma" userId="f5ecfb97-91e3-4b4b-b387-42e2ccea75ec" providerId="ADAL" clId="{A12A095D-638C-4A8A-9089-9E4942ECF72C}" dt="2024-06-26T20:22:20.734" v="21208" actId="478"/>
          <ac:picMkLst>
            <pc:docMk/>
            <pc:sldMk cId="508665960" sldId="277"/>
            <ac:picMk id="3" creationId="{FCA8DA5C-4888-56E1-85E6-296BE2C745AE}"/>
          </ac:picMkLst>
        </pc:picChg>
        <pc:picChg chg="del mod">
          <ac:chgData name="Kathy DePalma" userId="f5ecfb97-91e3-4b4b-b387-42e2ccea75ec" providerId="ADAL" clId="{A12A095D-638C-4A8A-9089-9E4942ECF72C}" dt="2024-06-27T20:40:03.032" v="24969" actId="478"/>
          <ac:picMkLst>
            <pc:docMk/>
            <pc:sldMk cId="508665960" sldId="277"/>
            <ac:picMk id="6" creationId="{7480345C-F660-DA8B-8D09-CEBC53F90446}"/>
          </ac:picMkLst>
        </pc:picChg>
        <pc:picChg chg="del">
          <ac:chgData name="Kathy DePalma" userId="f5ecfb97-91e3-4b4b-b387-42e2ccea75ec" providerId="ADAL" clId="{A12A095D-638C-4A8A-9089-9E4942ECF72C}" dt="2024-06-27T20:40:03.930" v="24970" actId="478"/>
          <ac:picMkLst>
            <pc:docMk/>
            <pc:sldMk cId="508665960" sldId="277"/>
            <ac:picMk id="10" creationId="{77CFBD3A-B771-F5FC-17DE-AA96DDCD0F47}"/>
          </ac:picMkLst>
        </pc:picChg>
        <pc:picChg chg="add mod">
          <ac:chgData name="Kathy DePalma" userId="f5ecfb97-91e3-4b4b-b387-42e2ccea75ec" providerId="ADAL" clId="{A12A095D-638C-4A8A-9089-9E4942ECF72C}" dt="2024-06-28T17:10:35.236" v="27435" actId="1076"/>
          <ac:picMkLst>
            <pc:docMk/>
            <pc:sldMk cId="508665960" sldId="277"/>
            <ac:picMk id="1026" creationId="{C2A0923C-58A2-55BB-9228-C9A82433C301}"/>
          </ac:picMkLst>
        </pc:picChg>
      </pc:sldChg>
      <pc:sldChg chg="addSp delSp modSp mod setBg modNotes modNotesTx">
        <pc:chgData name="Kathy DePalma" userId="f5ecfb97-91e3-4b4b-b387-42e2ccea75ec" providerId="ADAL" clId="{A12A095D-638C-4A8A-9089-9E4942ECF72C}" dt="2024-06-28T17:10:08.327" v="27432" actId="20577"/>
        <pc:sldMkLst>
          <pc:docMk/>
          <pc:sldMk cId="989322412" sldId="278"/>
        </pc:sldMkLst>
        <pc:spChg chg="mod">
          <ac:chgData name="Kathy DePalma" userId="f5ecfb97-91e3-4b4b-b387-42e2ccea75ec" providerId="ADAL" clId="{A12A095D-638C-4A8A-9089-9E4942ECF72C}" dt="2024-06-25T14:11:16.376" v="9242" actId="2711"/>
          <ac:spMkLst>
            <pc:docMk/>
            <pc:sldMk cId="989322412" sldId="278"/>
            <ac:spMk id="2" creationId="{4592AE04-12A2-7559-ED8E-E52801DE88E3}"/>
          </ac:spMkLst>
        </pc:spChg>
        <pc:spChg chg="mod">
          <ac:chgData name="Kathy DePalma" userId="f5ecfb97-91e3-4b4b-b387-42e2ccea75ec" providerId="ADAL" clId="{A12A095D-638C-4A8A-9089-9E4942ECF72C}" dt="2024-06-26T17:53:30.561" v="18201" actId="1076"/>
          <ac:spMkLst>
            <pc:docMk/>
            <pc:sldMk cId="989322412" sldId="278"/>
            <ac:spMk id="3" creationId="{23C048D2-D1D5-36C4-7F62-37FD909B4E4E}"/>
          </ac:spMkLst>
        </pc:spChg>
        <pc:spChg chg="mod">
          <ac:chgData name="Kathy DePalma" userId="f5ecfb97-91e3-4b4b-b387-42e2ccea75ec" providerId="ADAL" clId="{A12A095D-638C-4A8A-9089-9E4942ECF72C}" dt="2024-06-28T15:36:02.699" v="27397" actId="20577"/>
          <ac:spMkLst>
            <pc:docMk/>
            <pc:sldMk cId="989322412" sldId="278"/>
            <ac:spMk id="109" creationId="{00000000-0000-0000-0000-000000000000}"/>
          </ac:spMkLst>
        </pc:spChg>
        <pc:spChg chg="mod">
          <ac:chgData name="Kathy DePalma" userId="f5ecfb97-91e3-4b4b-b387-42e2ccea75ec" providerId="ADAL" clId="{A12A095D-638C-4A8A-9089-9E4942ECF72C}" dt="2024-06-27T20:50:12.854" v="25104" actId="339"/>
          <ac:spMkLst>
            <pc:docMk/>
            <pc:sldMk cId="989322412" sldId="278"/>
            <ac:spMk id="111" creationId="{00000000-0000-0000-0000-000000000000}"/>
          </ac:spMkLst>
        </pc:spChg>
        <pc:spChg chg="mod">
          <ac:chgData name="Kathy DePalma" userId="f5ecfb97-91e3-4b4b-b387-42e2ccea75ec" providerId="ADAL" clId="{A12A095D-638C-4A8A-9089-9E4942ECF72C}" dt="2024-06-28T17:10:08.327" v="27432" actId="20577"/>
          <ac:spMkLst>
            <pc:docMk/>
            <pc:sldMk cId="989322412" sldId="278"/>
            <ac:spMk id="116" creationId="{00000000-0000-0000-0000-000000000000}"/>
          </ac:spMkLst>
        </pc:spChg>
        <pc:picChg chg="add mod">
          <ac:chgData name="Kathy DePalma" userId="f5ecfb97-91e3-4b4b-b387-42e2ccea75ec" providerId="ADAL" clId="{A12A095D-638C-4A8A-9089-9E4942ECF72C}" dt="2024-06-27T20:41:15.195" v="24985" actId="1076"/>
          <ac:picMkLst>
            <pc:docMk/>
            <pc:sldMk cId="989322412" sldId="278"/>
            <ac:picMk id="4" creationId="{D0363138-5BE2-EFFB-A2F5-05BD3E080B75}"/>
          </ac:picMkLst>
        </pc:picChg>
        <pc:picChg chg="del mod">
          <ac:chgData name="Kathy DePalma" userId="f5ecfb97-91e3-4b4b-b387-42e2ccea75ec" providerId="ADAL" clId="{A12A095D-638C-4A8A-9089-9E4942ECF72C}" dt="2024-06-27T20:41:06.364" v="24982" actId="478"/>
          <ac:picMkLst>
            <pc:docMk/>
            <pc:sldMk cId="989322412" sldId="278"/>
            <ac:picMk id="6" creationId="{7480345C-F660-DA8B-8D09-CEBC53F90446}"/>
          </ac:picMkLst>
        </pc:picChg>
        <pc:picChg chg="del">
          <ac:chgData name="Kathy DePalma" userId="f5ecfb97-91e3-4b4b-b387-42e2ccea75ec" providerId="ADAL" clId="{A12A095D-638C-4A8A-9089-9E4942ECF72C}" dt="2024-06-27T20:41:07.392" v="24983" actId="478"/>
          <ac:picMkLst>
            <pc:docMk/>
            <pc:sldMk cId="989322412" sldId="278"/>
            <ac:picMk id="10" creationId="{77CFBD3A-B771-F5FC-17DE-AA96DDCD0F47}"/>
          </ac:picMkLst>
        </pc:picChg>
      </pc:sldChg>
      <pc:sldChg chg="addSp delSp modSp add del mod setBg">
        <pc:chgData name="Kathy DePalma" userId="f5ecfb97-91e3-4b4b-b387-42e2ccea75ec" providerId="ADAL" clId="{A12A095D-638C-4A8A-9089-9E4942ECF72C}" dt="2024-06-25T13:00:59.968" v="7142" actId="2696"/>
        <pc:sldMkLst>
          <pc:docMk/>
          <pc:sldMk cId="1924454634" sldId="279"/>
        </pc:sldMkLst>
        <pc:spChg chg="del mod">
          <ac:chgData name="Kathy DePalma" userId="f5ecfb97-91e3-4b4b-b387-42e2ccea75ec" providerId="ADAL" clId="{A12A095D-638C-4A8A-9089-9E4942ECF72C}" dt="2024-06-25T12:37:06.705" v="7047" actId="478"/>
          <ac:spMkLst>
            <pc:docMk/>
            <pc:sldMk cId="1924454634" sldId="279"/>
            <ac:spMk id="2" creationId="{464B78E6-F4D9-080E-BFF4-7C2704552C85}"/>
          </ac:spMkLst>
        </pc:spChg>
        <pc:spChg chg="add del mod">
          <ac:chgData name="Kathy DePalma" userId="f5ecfb97-91e3-4b4b-b387-42e2ccea75ec" providerId="ADAL" clId="{A12A095D-638C-4A8A-9089-9E4942ECF72C}" dt="2024-06-25T12:39:32.046" v="7072" actId="478"/>
          <ac:spMkLst>
            <pc:docMk/>
            <pc:sldMk cId="1924454634" sldId="279"/>
            <ac:spMk id="3" creationId="{58EA7348-62F6-B73D-8792-20B4640D643E}"/>
          </ac:spMkLst>
        </pc:spChg>
        <pc:spChg chg="mod">
          <ac:chgData name="Kathy DePalma" userId="f5ecfb97-91e3-4b4b-b387-42e2ccea75ec" providerId="ADAL" clId="{A12A095D-638C-4A8A-9089-9E4942ECF72C}" dt="2024-06-25T12:36:31.222" v="7040" actId="1076"/>
          <ac:spMkLst>
            <pc:docMk/>
            <pc:sldMk cId="1924454634" sldId="279"/>
            <ac:spMk id="4" creationId="{1CE0C578-7396-8BA9-1791-34AB6495C909}"/>
          </ac:spMkLst>
        </pc:spChg>
        <pc:spChg chg="add del mod">
          <ac:chgData name="Kathy DePalma" userId="f5ecfb97-91e3-4b4b-b387-42e2ccea75ec" providerId="ADAL" clId="{A12A095D-638C-4A8A-9089-9E4942ECF72C}" dt="2024-06-24T20:35:40.275" v="4606" actId="478"/>
          <ac:spMkLst>
            <pc:docMk/>
            <pc:sldMk cId="1924454634" sldId="279"/>
            <ac:spMk id="5" creationId="{86413C67-7580-F135-72D0-2B018D03308D}"/>
          </ac:spMkLst>
        </pc:spChg>
        <pc:spChg chg="add mod">
          <ac:chgData name="Kathy DePalma" userId="f5ecfb97-91e3-4b4b-b387-42e2ccea75ec" providerId="ADAL" clId="{A12A095D-638C-4A8A-9089-9E4942ECF72C}" dt="2024-06-25T12:56:48.538" v="7078" actId="1076"/>
          <ac:spMkLst>
            <pc:docMk/>
            <pc:sldMk cId="1924454634" sldId="279"/>
            <ac:spMk id="6" creationId="{EC676B66-4DDD-95A8-E791-6D403545B0E5}"/>
          </ac:spMkLst>
        </pc:spChg>
        <pc:spChg chg="del">
          <ac:chgData name="Kathy DePalma" userId="f5ecfb97-91e3-4b4b-b387-42e2ccea75ec" providerId="ADAL" clId="{A12A095D-638C-4A8A-9089-9E4942ECF72C}" dt="2024-06-25T12:38:33.979" v="7062" actId="478"/>
          <ac:spMkLst>
            <pc:docMk/>
            <pc:sldMk cId="1924454634" sldId="279"/>
            <ac:spMk id="9" creationId="{F72F90E7-8E88-EF65-B561-5B2D342830C5}"/>
          </ac:spMkLst>
        </pc:spChg>
        <pc:spChg chg="mod">
          <ac:chgData name="Kathy DePalma" userId="f5ecfb97-91e3-4b4b-b387-42e2ccea75ec" providerId="ADAL" clId="{A12A095D-638C-4A8A-9089-9E4942ECF72C}" dt="2024-06-25T12:59:33.135" v="7124" actId="1076"/>
          <ac:spMkLst>
            <pc:docMk/>
            <pc:sldMk cId="1924454634" sldId="279"/>
            <ac:spMk id="111" creationId="{00000000-0000-0000-0000-000000000000}"/>
          </ac:spMkLst>
        </pc:spChg>
        <pc:picChg chg="add del mod">
          <ac:chgData name="Kathy DePalma" userId="f5ecfb97-91e3-4b4b-b387-42e2ccea75ec" providerId="ADAL" clId="{A12A095D-638C-4A8A-9089-9E4942ECF72C}" dt="2024-06-24T20:29:56.595" v="4511" actId="478"/>
          <ac:picMkLst>
            <pc:docMk/>
            <pc:sldMk cId="1924454634" sldId="279"/>
            <ac:picMk id="3" creationId="{553DB686-CA9C-8881-5EB3-341F07C3FAB2}"/>
          </ac:picMkLst>
        </pc:picChg>
        <pc:picChg chg="add mod">
          <ac:chgData name="Kathy DePalma" userId="f5ecfb97-91e3-4b4b-b387-42e2ccea75ec" providerId="ADAL" clId="{A12A095D-638C-4A8A-9089-9E4942ECF72C}" dt="2024-06-25T12:38:32.605" v="7061" actId="1076"/>
          <ac:picMkLst>
            <pc:docMk/>
            <pc:sldMk cId="1924454634" sldId="279"/>
            <ac:picMk id="5" creationId="{033C52E5-CF36-4F21-69CC-A27EAD4E6646}"/>
          </ac:picMkLst>
        </pc:picChg>
        <pc:picChg chg="del mod">
          <ac:chgData name="Kathy DePalma" userId="f5ecfb97-91e3-4b4b-b387-42e2ccea75ec" providerId="ADAL" clId="{A12A095D-638C-4A8A-9089-9E4942ECF72C}" dt="2024-06-25T12:38:13.916" v="7056" actId="478"/>
          <ac:picMkLst>
            <pc:docMk/>
            <pc:sldMk cId="1924454634" sldId="279"/>
            <ac:picMk id="8" creationId="{7AE8B217-5220-9C17-21A1-8CBF856F5257}"/>
          </ac:picMkLst>
        </pc:picChg>
        <pc:picChg chg="mod">
          <ac:chgData name="Kathy DePalma" userId="f5ecfb97-91e3-4b4b-b387-42e2ccea75ec" providerId="ADAL" clId="{A12A095D-638C-4A8A-9089-9E4942ECF72C}" dt="2024-06-25T12:38:36.774" v="7063" actId="1076"/>
          <ac:picMkLst>
            <pc:docMk/>
            <pc:sldMk cId="1924454634" sldId="279"/>
            <ac:picMk id="10" creationId="{5CB21C5F-86ED-CD76-6786-CA51FA58C321}"/>
          </ac:picMkLst>
        </pc:picChg>
      </pc:sldChg>
      <pc:sldChg chg="addSp delSp modSp add del mod">
        <pc:chgData name="Kathy DePalma" userId="f5ecfb97-91e3-4b4b-b387-42e2ccea75ec" providerId="ADAL" clId="{A12A095D-638C-4A8A-9089-9E4942ECF72C}" dt="2024-06-25T13:01:11.770" v="7144" actId="2696"/>
        <pc:sldMkLst>
          <pc:docMk/>
          <pc:sldMk cId="546501527" sldId="280"/>
        </pc:sldMkLst>
        <pc:spChg chg="mod">
          <ac:chgData name="Kathy DePalma" userId="f5ecfb97-91e3-4b4b-b387-42e2ccea75ec" providerId="ADAL" clId="{A12A095D-638C-4A8A-9089-9E4942ECF72C}" dt="2024-06-24T21:03:48.437" v="5845" actId="115"/>
          <ac:spMkLst>
            <pc:docMk/>
            <pc:sldMk cId="546501527" sldId="280"/>
            <ac:spMk id="2" creationId="{464B78E6-F4D9-080E-BFF4-7C2704552C85}"/>
          </ac:spMkLst>
        </pc:spChg>
        <pc:spChg chg="add del mod">
          <ac:chgData name="Kathy DePalma" userId="f5ecfb97-91e3-4b4b-b387-42e2ccea75ec" providerId="ADAL" clId="{A12A095D-638C-4A8A-9089-9E4942ECF72C}" dt="2024-06-24T20:53:58.043" v="5633" actId="478"/>
          <ac:spMkLst>
            <pc:docMk/>
            <pc:sldMk cId="546501527" sldId="280"/>
            <ac:spMk id="3" creationId="{6DE06F0B-D060-4D67-4886-3D14E42689CE}"/>
          </ac:spMkLst>
        </pc:spChg>
        <pc:spChg chg="mod">
          <ac:chgData name="Kathy DePalma" userId="f5ecfb97-91e3-4b4b-b387-42e2ccea75ec" providerId="ADAL" clId="{A12A095D-638C-4A8A-9089-9E4942ECF72C}" dt="2024-06-24T20:58:20.645" v="5816" actId="6549"/>
          <ac:spMkLst>
            <pc:docMk/>
            <pc:sldMk cId="546501527" sldId="280"/>
            <ac:spMk id="4" creationId="{1CE0C578-7396-8BA9-1791-34AB6495C909}"/>
          </ac:spMkLst>
        </pc:spChg>
        <pc:spChg chg="add mod">
          <ac:chgData name="Kathy DePalma" userId="f5ecfb97-91e3-4b4b-b387-42e2ccea75ec" providerId="ADAL" clId="{A12A095D-638C-4A8A-9089-9E4942ECF72C}" dt="2024-06-24T20:59:01.682" v="5824" actId="113"/>
          <ac:spMkLst>
            <pc:docMk/>
            <pc:sldMk cId="546501527" sldId="280"/>
            <ac:spMk id="5" creationId="{6D3C9A04-160F-8888-049F-8192B712FCB4}"/>
          </ac:spMkLst>
        </pc:spChg>
        <pc:spChg chg="mod">
          <ac:chgData name="Kathy DePalma" userId="f5ecfb97-91e3-4b4b-b387-42e2ccea75ec" providerId="ADAL" clId="{A12A095D-638C-4A8A-9089-9E4942ECF72C}" dt="2024-06-24T20:53:43.228" v="5631" actId="1076"/>
          <ac:spMkLst>
            <pc:docMk/>
            <pc:sldMk cId="546501527" sldId="280"/>
            <ac:spMk id="111" creationId="{00000000-0000-0000-0000-000000000000}"/>
          </ac:spMkLst>
        </pc:spChg>
      </pc:sldChg>
      <pc:sldChg chg="modSp add del mod">
        <pc:chgData name="Kathy DePalma" userId="f5ecfb97-91e3-4b4b-b387-42e2ccea75ec" providerId="ADAL" clId="{A12A095D-638C-4A8A-9089-9E4942ECF72C}" dt="2024-06-25T13:01:19.269" v="7145" actId="2696"/>
        <pc:sldMkLst>
          <pc:docMk/>
          <pc:sldMk cId="1634835334" sldId="281"/>
        </pc:sldMkLst>
        <pc:spChg chg="mod">
          <ac:chgData name="Kathy DePalma" userId="f5ecfb97-91e3-4b4b-b387-42e2ccea75ec" providerId="ADAL" clId="{A12A095D-638C-4A8A-9089-9E4942ECF72C}" dt="2024-06-24T21:03:42.538" v="5844" actId="115"/>
          <ac:spMkLst>
            <pc:docMk/>
            <pc:sldMk cId="1634835334" sldId="281"/>
            <ac:spMk id="2" creationId="{464B78E6-F4D9-080E-BFF4-7C2704552C85}"/>
          </ac:spMkLst>
        </pc:spChg>
        <pc:spChg chg="mod">
          <ac:chgData name="Kathy DePalma" userId="f5ecfb97-91e3-4b4b-b387-42e2ccea75ec" providerId="ADAL" clId="{A12A095D-638C-4A8A-9089-9E4942ECF72C}" dt="2024-06-24T20:57:52.705" v="5813" actId="115"/>
          <ac:spMkLst>
            <pc:docMk/>
            <pc:sldMk cId="1634835334" sldId="281"/>
            <ac:spMk id="4" creationId="{1CE0C578-7396-8BA9-1791-34AB6495C909}"/>
          </ac:spMkLst>
        </pc:spChg>
        <pc:spChg chg="mod">
          <ac:chgData name="Kathy DePalma" userId="f5ecfb97-91e3-4b4b-b387-42e2ccea75ec" providerId="ADAL" clId="{A12A095D-638C-4A8A-9089-9E4942ECF72C}" dt="2024-06-24T20:06:19.821" v="4199" actId="1076"/>
          <ac:spMkLst>
            <pc:docMk/>
            <pc:sldMk cId="1634835334" sldId="281"/>
            <ac:spMk id="111" creationId="{00000000-0000-0000-0000-000000000000}"/>
          </ac:spMkLst>
        </pc:spChg>
      </pc:sldChg>
      <pc:sldChg chg="addSp delSp modSp add del mod setBg modNotes">
        <pc:chgData name="Kathy DePalma" userId="f5ecfb97-91e3-4b4b-b387-42e2ccea75ec" providerId="ADAL" clId="{A12A095D-638C-4A8A-9089-9E4942ECF72C}" dt="2024-06-28T18:55:39.951" v="29395" actId="2696"/>
        <pc:sldMkLst>
          <pc:docMk/>
          <pc:sldMk cId="2865765877" sldId="282"/>
        </pc:sldMkLst>
        <pc:spChg chg="mod">
          <ac:chgData name="Kathy DePalma" userId="f5ecfb97-91e3-4b4b-b387-42e2ccea75ec" providerId="ADAL" clId="{A12A095D-638C-4A8A-9089-9E4942ECF72C}" dt="2024-06-25T14:14:01.145" v="9251" actId="2711"/>
          <ac:spMkLst>
            <pc:docMk/>
            <pc:sldMk cId="2865765877" sldId="282"/>
            <ac:spMk id="2" creationId="{464B78E6-F4D9-080E-BFF4-7C2704552C85}"/>
          </ac:spMkLst>
        </pc:spChg>
        <pc:spChg chg="add mod">
          <ac:chgData name="Kathy DePalma" userId="f5ecfb97-91e3-4b4b-b387-42e2ccea75ec" providerId="ADAL" clId="{A12A095D-638C-4A8A-9089-9E4942ECF72C}" dt="2024-06-25T15:46:03.303" v="12235" actId="108"/>
          <ac:spMkLst>
            <pc:docMk/>
            <pc:sldMk cId="2865765877" sldId="282"/>
            <ac:spMk id="4" creationId="{01090AF2-0682-DBED-24D2-4CCE3E77F271}"/>
          </ac:spMkLst>
        </pc:spChg>
        <pc:spChg chg="del mod">
          <ac:chgData name="Kathy DePalma" userId="f5ecfb97-91e3-4b4b-b387-42e2ccea75ec" providerId="ADAL" clId="{A12A095D-638C-4A8A-9089-9E4942ECF72C}" dt="2024-06-24T20:01:41.983" v="4127" actId="478"/>
          <ac:spMkLst>
            <pc:docMk/>
            <pc:sldMk cId="2865765877" sldId="282"/>
            <ac:spMk id="4" creationId="{1CE0C578-7396-8BA9-1791-34AB6495C909}"/>
          </ac:spMkLst>
        </pc:spChg>
        <pc:spChg chg="add del mod">
          <ac:chgData name="Kathy DePalma" userId="f5ecfb97-91e3-4b4b-b387-42e2ccea75ec" providerId="ADAL" clId="{A12A095D-638C-4A8A-9089-9E4942ECF72C}" dt="2024-06-24T20:01:44.634" v="4128" actId="478"/>
          <ac:spMkLst>
            <pc:docMk/>
            <pc:sldMk cId="2865765877" sldId="282"/>
            <ac:spMk id="6" creationId="{46F6D716-02AE-4531-1790-70A9BEF8B5DC}"/>
          </ac:spMkLst>
        </pc:spChg>
        <pc:graphicFrameChg chg="add mod modGraphic">
          <ac:chgData name="Kathy DePalma" userId="f5ecfb97-91e3-4b4b-b387-42e2ccea75ec" providerId="ADAL" clId="{A12A095D-638C-4A8A-9089-9E4942ECF72C}" dt="2024-06-25T13:18:39.630" v="7360" actId="20577"/>
          <ac:graphicFrameMkLst>
            <pc:docMk/>
            <pc:sldMk cId="2865765877" sldId="282"/>
            <ac:graphicFrameMk id="3" creationId="{F11B0AE7-2BDA-134B-6D5C-2E255E18EF42}"/>
          </ac:graphicFrameMkLst>
        </pc:graphicFrameChg>
        <pc:picChg chg="mod">
          <ac:chgData name="Kathy DePalma" userId="f5ecfb97-91e3-4b4b-b387-42e2ccea75ec" providerId="ADAL" clId="{A12A095D-638C-4A8A-9089-9E4942ECF72C}" dt="2024-06-27T20:22:13.720" v="24691" actId="14826"/>
          <ac:picMkLst>
            <pc:docMk/>
            <pc:sldMk cId="2865765877" sldId="282"/>
            <ac:picMk id="10" creationId="{5CB21C5F-86ED-CD76-6786-CA51FA58C321}"/>
          </ac:picMkLst>
        </pc:picChg>
      </pc:sldChg>
      <pc:sldChg chg="addSp delSp modSp add del mod">
        <pc:chgData name="Kathy DePalma" userId="f5ecfb97-91e3-4b4b-b387-42e2ccea75ec" providerId="ADAL" clId="{A12A095D-638C-4A8A-9089-9E4942ECF72C}" dt="2024-06-25T13:01:09.303" v="7143" actId="2696"/>
        <pc:sldMkLst>
          <pc:docMk/>
          <pc:sldMk cId="962986237" sldId="283"/>
        </pc:sldMkLst>
        <pc:spChg chg="mod">
          <ac:chgData name="Kathy DePalma" userId="f5ecfb97-91e3-4b4b-b387-42e2ccea75ec" providerId="ADAL" clId="{A12A095D-638C-4A8A-9089-9E4942ECF72C}" dt="2024-06-24T21:03:53.621" v="5846" actId="115"/>
          <ac:spMkLst>
            <pc:docMk/>
            <pc:sldMk cId="962986237" sldId="283"/>
            <ac:spMk id="2" creationId="{464B78E6-F4D9-080E-BFF4-7C2704552C85}"/>
          </ac:spMkLst>
        </pc:spChg>
        <pc:spChg chg="del mod">
          <ac:chgData name="Kathy DePalma" userId="f5ecfb97-91e3-4b4b-b387-42e2ccea75ec" providerId="ADAL" clId="{A12A095D-638C-4A8A-9089-9E4942ECF72C}" dt="2024-06-24T20:35:04.419" v="4600" actId="478"/>
          <ac:spMkLst>
            <pc:docMk/>
            <pc:sldMk cId="962986237" sldId="283"/>
            <ac:spMk id="4" creationId="{1CE0C578-7396-8BA9-1791-34AB6495C909}"/>
          </ac:spMkLst>
        </pc:spChg>
        <pc:spChg chg="del mod">
          <ac:chgData name="Kathy DePalma" userId="f5ecfb97-91e3-4b4b-b387-42e2ccea75ec" providerId="ADAL" clId="{A12A095D-638C-4A8A-9089-9E4942ECF72C}" dt="2024-06-24T21:02:21.076" v="5834" actId="478"/>
          <ac:spMkLst>
            <pc:docMk/>
            <pc:sldMk cId="962986237" sldId="283"/>
            <ac:spMk id="5" creationId="{86413C67-7580-F135-72D0-2B018D03308D}"/>
          </ac:spMkLst>
        </pc:spChg>
        <pc:spChg chg="add del mod">
          <ac:chgData name="Kathy DePalma" userId="f5ecfb97-91e3-4b4b-b387-42e2ccea75ec" providerId="ADAL" clId="{A12A095D-638C-4A8A-9089-9E4942ECF72C}" dt="2024-06-24T20:35:06.932" v="4601" actId="478"/>
          <ac:spMkLst>
            <pc:docMk/>
            <pc:sldMk cId="962986237" sldId="283"/>
            <ac:spMk id="6" creationId="{8480D671-E355-705D-ADCC-2182461F04B3}"/>
          </ac:spMkLst>
        </pc:spChg>
        <pc:spChg chg="add mod">
          <ac:chgData name="Kathy DePalma" userId="f5ecfb97-91e3-4b4b-b387-42e2ccea75ec" providerId="ADAL" clId="{A12A095D-638C-4A8A-9089-9E4942ECF72C}" dt="2024-06-24T21:11:53.757" v="6315" actId="14100"/>
          <ac:spMkLst>
            <pc:docMk/>
            <pc:sldMk cId="962986237" sldId="283"/>
            <ac:spMk id="7" creationId="{703C946E-3717-E841-CF84-22D53E07A2A2}"/>
          </ac:spMkLst>
        </pc:spChg>
        <pc:spChg chg="add mod">
          <ac:chgData name="Kathy DePalma" userId="f5ecfb97-91e3-4b4b-b387-42e2ccea75ec" providerId="ADAL" clId="{A12A095D-638C-4A8A-9089-9E4942ECF72C}" dt="2024-06-24T21:12:00.311" v="6317" actId="14100"/>
          <ac:spMkLst>
            <pc:docMk/>
            <pc:sldMk cId="962986237" sldId="283"/>
            <ac:spMk id="11" creationId="{7467E5F7-55B2-CBF8-FDB6-F50A11FEAF0A}"/>
          </ac:spMkLst>
        </pc:spChg>
        <pc:spChg chg="add del mod">
          <ac:chgData name="Kathy DePalma" userId="f5ecfb97-91e3-4b4b-b387-42e2ccea75ec" providerId="ADAL" clId="{A12A095D-638C-4A8A-9089-9E4942ECF72C}" dt="2024-06-24T20:51:55.398" v="5543" actId="478"/>
          <ac:spMkLst>
            <pc:docMk/>
            <pc:sldMk cId="962986237" sldId="283"/>
            <ac:spMk id="12" creationId="{F1C2415D-5270-18EE-C7DC-E390B4AF0971}"/>
          </ac:spMkLst>
        </pc:spChg>
        <pc:spChg chg="add mod">
          <ac:chgData name="Kathy DePalma" userId="f5ecfb97-91e3-4b4b-b387-42e2ccea75ec" providerId="ADAL" clId="{A12A095D-638C-4A8A-9089-9E4942ECF72C}" dt="2024-06-24T21:03:18.006" v="5842" actId="14100"/>
          <ac:spMkLst>
            <pc:docMk/>
            <pc:sldMk cId="962986237" sldId="283"/>
            <ac:spMk id="13" creationId="{F65C9B44-DE45-DE92-9018-416FB0619D02}"/>
          </ac:spMkLst>
        </pc:spChg>
      </pc:sldChg>
      <pc:sldChg chg="modSp add del mod ord">
        <pc:chgData name="Kathy DePalma" userId="f5ecfb97-91e3-4b4b-b387-42e2ccea75ec" providerId="ADAL" clId="{A12A095D-638C-4A8A-9089-9E4942ECF72C}" dt="2024-06-25T13:01:22.172" v="7146" actId="2696"/>
        <pc:sldMkLst>
          <pc:docMk/>
          <pc:sldMk cId="835637935" sldId="284"/>
        </pc:sldMkLst>
        <pc:spChg chg="mod">
          <ac:chgData name="Kathy DePalma" userId="f5ecfb97-91e3-4b4b-b387-42e2ccea75ec" providerId="ADAL" clId="{A12A095D-638C-4A8A-9089-9E4942ECF72C}" dt="2024-06-24T21:03:36.851" v="5843" actId="115"/>
          <ac:spMkLst>
            <pc:docMk/>
            <pc:sldMk cId="835637935" sldId="284"/>
            <ac:spMk id="2" creationId="{464B78E6-F4D9-080E-BFF4-7C2704552C85}"/>
          </ac:spMkLst>
        </pc:spChg>
        <pc:spChg chg="mod">
          <ac:chgData name="Kathy DePalma" userId="f5ecfb97-91e3-4b4b-b387-42e2ccea75ec" providerId="ADAL" clId="{A12A095D-638C-4A8A-9089-9E4942ECF72C}" dt="2024-06-24T20:57:06.176" v="5791" actId="6549"/>
          <ac:spMkLst>
            <pc:docMk/>
            <pc:sldMk cId="835637935" sldId="284"/>
            <ac:spMk id="4" creationId="{1CE0C578-7396-8BA9-1791-34AB6495C909}"/>
          </ac:spMkLst>
        </pc:spChg>
        <pc:spChg chg="mod">
          <ac:chgData name="Kathy DePalma" userId="f5ecfb97-91e3-4b4b-b387-42e2ccea75ec" providerId="ADAL" clId="{A12A095D-638C-4A8A-9089-9E4942ECF72C}" dt="2024-06-24T20:57:36.984" v="5809" actId="115"/>
          <ac:spMkLst>
            <pc:docMk/>
            <pc:sldMk cId="835637935" sldId="284"/>
            <ac:spMk id="5" creationId="{6D3C9A04-160F-8888-049F-8192B712FCB4}"/>
          </ac:spMkLst>
        </pc:spChg>
      </pc:sldChg>
      <pc:sldChg chg="addSp delSp modSp add mod ord setBg modNotes modNotesTx">
        <pc:chgData name="Kathy DePalma" userId="f5ecfb97-91e3-4b4b-b387-42e2ccea75ec" providerId="ADAL" clId="{A12A095D-638C-4A8A-9089-9E4942ECF72C}" dt="2024-06-28T17:14:41.456" v="27468" actId="6549"/>
        <pc:sldMkLst>
          <pc:docMk/>
          <pc:sldMk cId="945930715" sldId="285"/>
        </pc:sldMkLst>
        <pc:spChg chg="del">
          <ac:chgData name="Kathy DePalma" userId="f5ecfb97-91e3-4b4b-b387-42e2ccea75ec" providerId="ADAL" clId="{A12A095D-638C-4A8A-9089-9E4942ECF72C}" dt="2024-06-25T12:58:08.678" v="7117" actId="478"/>
          <ac:spMkLst>
            <pc:docMk/>
            <pc:sldMk cId="945930715" sldId="285"/>
            <ac:spMk id="3" creationId="{23C048D2-D1D5-36C4-7F62-37FD909B4E4E}"/>
          </ac:spMkLst>
        </pc:spChg>
        <pc:spChg chg="add mod">
          <ac:chgData name="Kathy DePalma" userId="f5ecfb97-91e3-4b4b-b387-42e2ccea75ec" providerId="ADAL" clId="{A12A095D-638C-4A8A-9089-9E4942ECF72C}" dt="2024-06-28T17:13:59.091" v="27443" actId="122"/>
          <ac:spMkLst>
            <pc:docMk/>
            <pc:sldMk cId="945930715" sldId="285"/>
            <ac:spMk id="4" creationId="{A74064E0-0921-2013-E112-E6B9142417B9}"/>
          </ac:spMkLst>
        </pc:spChg>
        <pc:spChg chg="del">
          <ac:chgData name="Kathy DePalma" userId="f5ecfb97-91e3-4b4b-b387-42e2ccea75ec" providerId="ADAL" clId="{A12A095D-638C-4A8A-9089-9E4942ECF72C}" dt="2024-06-25T12:58:00.675" v="7115" actId="478"/>
          <ac:spMkLst>
            <pc:docMk/>
            <pc:sldMk cId="945930715" sldId="285"/>
            <ac:spMk id="109" creationId="{00000000-0000-0000-0000-000000000000}"/>
          </ac:spMkLst>
        </pc:spChg>
        <pc:spChg chg="mod">
          <ac:chgData name="Kathy DePalma" userId="f5ecfb97-91e3-4b4b-b387-42e2ccea75ec" providerId="ADAL" clId="{A12A095D-638C-4A8A-9089-9E4942ECF72C}" dt="2024-06-27T21:15:34.761" v="25543" actId="1076"/>
          <ac:spMkLst>
            <pc:docMk/>
            <pc:sldMk cId="945930715" sldId="285"/>
            <ac:spMk id="111" creationId="{00000000-0000-0000-0000-000000000000}"/>
          </ac:spMkLst>
        </pc:spChg>
        <pc:spChg chg="mod">
          <ac:chgData name="Kathy DePalma" userId="f5ecfb97-91e3-4b4b-b387-42e2ccea75ec" providerId="ADAL" clId="{A12A095D-638C-4A8A-9089-9E4942ECF72C}" dt="2024-06-28T17:10:14.456" v="27433" actId="6549"/>
          <ac:spMkLst>
            <pc:docMk/>
            <pc:sldMk cId="945930715" sldId="285"/>
            <ac:spMk id="116" creationId="{00000000-0000-0000-0000-000000000000}"/>
          </ac:spMkLst>
        </pc:spChg>
        <pc:picChg chg="add mod">
          <ac:chgData name="Kathy DePalma" userId="f5ecfb97-91e3-4b4b-b387-42e2ccea75ec" providerId="ADAL" clId="{A12A095D-638C-4A8A-9089-9E4942ECF72C}" dt="2024-06-27T20:39:30.189" v="24965" actId="1076"/>
          <ac:picMkLst>
            <pc:docMk/>
            <pc:sldMk cId="945930715" sldId="285"/>
            <ac:picMk id="3" creationId="{50AC3F3B-5733-5F70-34E0-703497B630DC}"/>
          </ac:picMkLst>
        </pc:picChg>
        <pc:picChg chg="del mod">
          <ac:chgData name="Kathy DePalma" userId="f5ecfb97-91e3-4b4b-b387-42e2ccea75ec" providerId="ADAL" clId="{A12A095D-638C-4A8A-9089-9E4942ECF72C}" dt="2024-06-27T20:39:23.305" v="24962" actId="478"/>
          <ac:picMkLst>
            <pc:docMk/>
            <pc:sldMk cId="945930715" sldId="285"/>
            <ac:picMk id="6" creationId="{7480345C-F660-DA8B-8D09-CEBC53F90446}"/>
          </ac:picMkLst>
        </pc:picChg>
        <pc:picChg chg="del">
          <ac:chgData name="Kathy DePalma" userId="f5ecfb97-91e3-4b4b-b387-42e2ccea75ec" providerId="ADAL" clId="{A12A095D-638C-4A8A-9089-9E4942ECF72C}" dt="2024-06-27T20:39:24.085" v="24963" actId="478"/>
          <ac:picMkLst>
            <pc:docMk/>
            <pc:sldMk cId="945930715" sldId="285"/>
            <ac:picMk id="10" creationId="{77CFBD3A-B771-F5FC-17DE-AA96DDCD0F47}"/>
          </ac:picMkLst>
        </pc:picChg>
      </pc:sldChg>
      <pc:sldChg chg="addSp delSp modSp add del mod modNotes">
        <pc:chgData name="Kathy DePalma" userId="f5ecfb97-91e3-4b4b-b387-42e2ccea75ec" providerId="ADAL" clId="{A12A095D-638C-4A8A-9089-9E4942ECF72C}" dt="2024-06-26T21:12:55.803" v="23854" actId="2696"/>
        <pc:sldMkLst>
          <pc:docMk/>
          <pc:sldMk cId="2313295485" sldId="286"/>
        </pc:sldMkLst>
        <pc:spChg chg="add del mod">
          <ac:chgData name="Kathy DePalma" userId="f5ecfb97-91e3-4b4b-b387-42e2ccea75ec" providerId="ADAL" clId="{A12A095D-638C-4A8A-9089-9E4942ECF72C}" dt="2024-06-25T13:52:27.282" v="8786" actId="14100"/>
          <ac:spMkLst>
            <pc:docMk/>
            <pc:sldMk cId="2313295485" sldId="286"/>
            <ac:spMk id="2" creationId="{4592AE04-12A2-7559-ED8E-E52801DE88E3}"/>
          </ac:spMkLst>
        </pc:spChg>
        <pc:spChg chg="del">
          <ac:chgData name="Kathy DePalma" userId="f5ecfb97-91e3-4b4b-b387-42e2ccea75ec" providerId="ADAL" clId="{A12A095D-638C-4A8A-9089-9E4942ECF72C}" dt="2024-06-25T13:00:22.748" v="7134" actId="478"/>
          <ac:spMkLst>
            <pc:docMk/>
            <pc:sldMk cId="2313295485" sldId="286"/>
            <ac:spMk id="4" creationId="{A74064E0-0921-2013-E112-E6B9142417B9}"/>
          </ac:spMkLst>
        </pc:spChg>
        <pc:spChg chg="add del mod">
          <ac:chgData name="Kathy DePalma" userId="f5ecfb97-91e3-4b4b-b387-42e2ccea75ec" providerId="ADAL" clId="{A12A095D-638C-4A8A-9089-9E4942ECF72C}" dt="2024-06-25T13:00:30.826" v="7137"/>
          <ac:spMkLst>
            <pc:docMk/>
            <pc:sldMk cId="2313295485" sldId="286"/>
            <ac:spMk id="5" creationId="{228535C5-0141-E6BA-A894-1D55570BFA60}"/>
          </ac:spMkLst>
        </pc:spChg>
        <pc:spChg chg="add mod">
          <ac:chgData name="Kathy DePalma" userId="f5ecfb97-91e3-4b4b-b387-42e2ccea75ec" providerId="ADAL" clId="{A12A095D-638C-4A8A-9089-9E4942ECF72C}" dt="2024-06-25T16:23:57.214" v="13057" actId="12"/>
          <ac:spMkLst>
            <pc:docMk/>
            <pc:sldMk cId="2313295485" sldId="286"/>
            <ac:spMk id="7" creationId="{06D8D9DB-CDA0-5205-31F2-F1928F3DCF61}"/>
          </ac:spMkLst>
        </pc:spChg>
        <pc:spChg chg="mod">
          <ac:chgData name="Kathy DePalma" userId="f5ecfb97-91e3-4b4b-b387-42e2ccea75ec" providerId="ADAL" clId="{A12A095D-638C-4A8A-9089-9E4942ECF72C}" dt="2024-06-25T15:49:08.264" v="12319" actId="404"/>
          <ac:spMkLst>
            <pc:docMk/>
            <pc:sldMk cId="2313295485" sldId="286"/>
            <ac:spMk id="116" creationId="{00000000-0000-0000-0000-000000000000}"/>
          </ac:spMkLst>
        </pc:spChg>
      </pc:sldChg>
      <pc:sldChg chg="modSp add del mod">
        <pc:chgData name="Kathy DePalma" userId="f5ecfb97-91e3-4b4b-b387-42e2ccea75ec" providerId="ADAL" clId="{A12A095D-638C-4A8A-9089-9E4942ECF72C}" dt="2024-06-26T18:15:08.322" v="18376" actId="2696"/>
        <pc:sldMkLst>
          <pc:docMk/>
          <pc:sldMk cId="3670594409" sldId="287"/>
        </pc:sldMkLst>
        <pc:spChg chg="mod">
          <ac:chgData name="Kathy DePalma" userId="f5ecfb97-91e3-4b4b-b387-42e2ccea75ec" providerId="ADAL" clId="{A12A095D-638C-4A8A-9089-9E4942ECF72C}" dt="2024-06-25T16:24:38.564" v="13067" actId="20577"/>
          <ac:spMkLst>
            <pc:docMk/>
            <pc:sldMk cId="3670594409" sldId="287"/>
            <ac:spMk id="7" creationId="{06D8D9DB-CDA0-5205-31F2-F1928F3DCF61}"/>
          </ac:spMkLst>
        </pc:spChg>
        <pc:spChg chg="mod">
          <ac:chgData name="Kathy DePalma" userId="f5ecfb97-91e3-4b4b-b387-42e2ccea75ec" providerId="ADAL" clId="{A12A095D-638C-4A8A-9089-9E4942ECF72C}" dt="2024-06-25T15:02:01.091" v="10804" actId="6549"/>
          <ac:spMkLst>
            <pc:docMk/>
            <pc:sldMk cId="3670594409" sldId="287"/>
            <ac:spMk id="116" creationId="{00000000-0000-0000-0000-000000000000}"/>
          </ac:spMkLst>
        </pc:spChg>
      </pc:sldChg>
      <pc:sldChg chg="addSp delSp modSp add mod ord setBg modNotes">
        <pc:chgData name="Kathy DePalma" userId="f5ecfb97-91e3-4b4b-b387-42e2ccea75ec" providerId="ADAL" clId="{A12A095D-638C-4A8A-9089-9E4942ECF72C}" dt="2024-06-28T15:31:00.289" v="27358" actId="20577"/>
        <pc:sldMkLst>
          <pc:docMk/>
          <pc:sldMk cId="2818151858" sldId="288"/>
        </pc:sldMkLst>
        <pc:spChg chg="add mod ord">
          <ac:chgData name="Kathy DePalma" userId="f5ecfb97-91e3-4b4b-b387-42e2ccea75ec" providerId="ADAL" clId="{A12A095D-638C-4A8A-9089-9E4942ECF72C}" dt="2024-06-28T15:31:00.289" v="27358" actId="20577"/>
          <ac:spMkLst>
            <pc:docMk/>
            <pc:sldMk cId="2818151858" sldId="288"/>
            <ac:spMk id="3" creationId="{6A1C7D81-BF15-407D-7E45-F61F3F5FE7D9}"/>
          </ac:spMkLst>
        </pc:spChg>
        <pc:spChg chg="del mod">
          <ac:chgData name="Kathy DePalma" userId="f5ecfb97-91e3-4b4b-b387-42e2ccea75ec" providerId="ADAL" clId="{A12A095D-638C-4A8A-9089-9E4942ECF72C}" dt="2024-06-26T16:25:01.401" v="15177" actId="478"/>
          <ac:spMkLst>
            <pc:docMk/>
            <pc:sldMk cId="2818151858" sldId="288"/>
            <ac:spMk id="7" creationId="{06D8D9DB-CDA0-5205-31F2-F1928F3DCF61}"/>
          </ac:spMkLst>
        </pc:spChg>
        <pc:spChg chg="add del mod">
          <ac:chgData name="Kathy DePalma" userId="f5ecfb97-91e3-4b4b-b387-42e2ccea75ec" providerId="ADAL" clId="{A12A095D-638C-4A8A-9089-9E4942ECF72C}" dt="2024-06-26T16:25:04.960" v="15178" actId="478"/>
          <ac:spMkLst>
            <pc:docMk/>
            <pc:sldMk cId="2818151858" sldId="288"/>
            <ac:spMk id="11" creationId="{6566926E-0F0C-79C0-7644-A16212B9CCFF}"/>
          </ac:spMkLst>
        </pc:spChg>
        <pc:spChg chg="mod">
          <ac:chgData name="Kathy DePalma" userId="f5ecfb97-91e3-4b4b-b387-42e2ccea75ec" providerId="ADAL" clId="{A12A095D-638C-4A8A-9089-9E4942ECF72C}" dt="2024-06-27T21:05:48.100" v="25413" actId="14100"/>
          <ac:spMkLst>
            <pc:docMk/>
            <pc:sldMk cId="2818151858" sldId="288"/>
            <ac:spMk id="111" creationId="{00000000-0000-0000-0000-000000000000}"/>
          </ac:spMkLst>
        </pc:spChg>
        <pc:spChg chg="mod">
          <ac:chgData name="Kathy DePalma" userId="f5ecfb97-91e3-4b4b-b387-42e2ccea75ec" providerId="ADAL" clId="{A12A095D-638C-4A8A-9089-9E4942ECF72C}" dt="2024-06-27T21:08:47.292" v="25450" actId="14100"/>
          <ac:spMkLst>
            <pc:docMk/>
            <pc:sldMk cId="2818151858" sldId="288"/>
            <ac:spMk id="116" creationId="{00000000-0000-0000-0000-000000000000}"/>
          </ac:spMkLst>
        </pc:spChg>
        <pc:picChg chg="add del mod">
          <ac:chgData name="Kathy DePalma" userId="f5ecfb97-91e3-4b4b-b387-42e2ccea75ec" providerId="ADAL" clId="{A12A095D-638C-4A8A-9089-9E4942ECF72C}" dt="2024-06-26T15:14:42.175" v="14300" actId="478"/>
          <ac:picMkLst>
            <pc:docMk/>
            <pc:sldMk cId="2818151858" sldId="288"/>
            <ac:picMk id="5" creationId="{601FE688-C882-7850-748E-5C18EB1E7226}"/>
          </ac:picMkLst>
        </pc:picChg>
        <pc:picChg chg="add mod">
          <ac:chgData name="Kathy DePalma" userId="f5ecfb97-91e3-4b4b-b387-42e2ccea75ec" providerId="ADAL" clId="{A12A095D-638C-4A8A-9089-9E4942ECF72C}" dt="2024-06-27T20:27:07.491" v="24780" actId="1076"/>
          <ac:picMkLst>
            <pc:docMk/>
            <pc:sldMk cId="2818151858" sldId="288"/>
            <ac:picMk id="5" creationId="{D76DA9C6-1993-0566-1FDC-FCE385E2F153}"/>
          </ac:picMkLst>
        </pc:picChg>
        <pc:picChg chg="del mod">
          <ac:chgData name="Kathy DePalma" userId="f5ecfb97-91e3-4b4b-b387-42e2ccea75ec" providerId="ADAL" clId="{A12A095D-638C-4A8A-9089-9E4942ECF72C}" dt="2024-06-27T20:25:53.970" v="24767" actId="478"/>
          <ac:picMkLst>
            <pc:docMk/>
            <pc:sldMk cId="2818151858" sldId="288"/>
            <ac:picMk id="6" creationId="{7480345C-F660-DA8B-8D09-CEBC53F90446}"/>
          </ac:picMkLst>
        </pc:picChg>
        <pc:picChg chg="add mod">
          <ac:chgData name="Kathy DePalma" userId="f5ecfb97-91e3-4b4b-b387-42e2ccea75ec" providerId="ADAL" clId="{A12A095D-638C-4A8A-9089-9E4942ECF72C}" dt="2024-06-27T20:29:05.284" v="24790" actId="14100"/>
          <ac:picMkLst>
            <pc:docMk/>
            <pc:sldMk cId="2818151858" sldId="288"/>
            <ac:picMk id="7" creationId="{2F4164F4-D1C4-721A-0152-6E2A313B545F}"/>
          </ac:picMkLst>
        </pc:picChg>
        <pc:picChg chg="add mod">
          <ac:chgData name="Kathy DePalma" userId="f5ecfb97-91e3-4b4b-b387-42e2ccea75ec" providerId="ADAL" clId="{A12A095D-638C-4A8A-9089-9E4942ECF72C}" dt="2024-06-26T13:50:08.466" v="13806" actId="1076"/>
          <ac:picMkLst>
            <pc:docMk/>
            <pc:sldMk cId="2818151858" sldId="288"/>
            <ac:picMk id="8" creationId="{B89B3D6C-05A5-A90B-9A59-6D656FB87039}"/>
          </ac:picMkLst>
        </pc:picChg>
        <pc:picChg chg="del">
          <ac:chgData name="Kathy DePalma" userId="f5ecfb97-91e3-4b4b-b387-42e2ccea75ec" providerId="ADAL" clId="{A12A095D-638C-4A8A-9089-9E4942ECF72C}" dt="2024-06-27T20:27:44.328" v="24782" actId="478"/>
          <ac:picMkLst>
            <pc:docMk/>
            <pc:sldMk cId="2818151858" sldId="288"/>
            <ac:picMk id="10" creationId="{77CFBD3A-B771-F5FC-17DE-AA96DDCD0F47}"/>
          </ac:picMkLst>
        </pc:picChg>
      </pc:sldChg>
      <pc:sldChg chg="addSp delSp modSp add mod setBg modNotes modNotesTx">
        <pc:chgData name="Kathy DePalma" userId="f5ecfb97-91e3-4b4b-b387-42e2ccea75ec" providerId="ADAL" clId="{A12A095D-638C-4A8A-9089-9E4942ECF72C}" dt="2024-06-28T13:56:00.955" v="26576" actId="20577"/>
        <pc:sldMkLst>
          <pc:docMk/>
          <pc:sldMk cId="86780863" sldId="289"/>
        </pc:sldMkLst>
        <pc:spChg chg="add del mod">
          <ac:chgData name="Kathy DePalma" userId="f5ecfb97-91e3-4b4b-b387-42e2ccea75ec" providerId="ADAL" clId="{A12A095D-638C-4A8A-9089-9E4942ECF72C}" dt="2024-06-27T21:21:40.419" v="25577" actId="6549"/>
          <ac:spMkLst>
            <pc:docMk/>
            <pc:sldMk cId="86780863" sldId="289"/>
            <ac:spMk id="3" creationId="{6A1C7D81-BF15-407D-7E45-F61F3F5FE7D9}"/>
          </ac:spMkLst>
        </pc:spChg>
        <pc:spChg chg="add del mod">
          <ac:chgData name="Kathy DePalma" userId="f5ecfb97-91e3-4b4b-b387-42e2ccea75ec" providerId="ADAL" clId="{A12A095D-638C-4A8A-9089-9E4942ECF72C}" dt="2024-06-26T15:20:55.718" v="14334" actId="478"/>
          <ac:spMkLst>
            <pc:docMk/>
            <pc:sldMk cId="86780863" sldId="289"/>
            <ac:spMk id="5" creationId="{F5EF1FFB-D122-BB97-C66E-9033C9D7BAB6}"/>
          </ac:spMkLst>
        </pc:spChg>
        <pc:spChg chg="del">
          <ac:chgData name="Kathy DePalma" userId="f5ecfb97-91e3-4b4b-b387-42e2ccea75ec" providerId="ADAL" clId="{A12A095D-638C-4A8A-9089-9E4942ECF72C}" dt="2024-06-26T15:20:47.055" v="14331" actId="478"/>
          <ac:spMkLst>
            <pc:docMk/>
            <pc:sldMk cId="86780863" sldId="289"/>
            <ac:spMk id="7" creationId="{06D8D9DB-CDA0-5205-31F2-F1928F3DCF61}"/>
          </ac:spMkLst>
        </pc:spChg>
        <pc:spChg chg="add del mod">
          <ac:chgData name="Kathy DePalma" userId="f5ecfb97-91e3-4b4b-b387-42e2ccea75ec" providerId="ADAL" clId="{A12A095D-638C-4A8A-9089-9E4942ECF72C}" dt="2024-06-26T15:24:15.572" v="14482" actId="478"/>
          <ac:spMkLst>
            <pc:docMk/>
            <pc:sldMk cId="86780863" sldId="289"/>
            <ac:spMk id="9" creationId="{397787A4-C706-67B5-5822-1A1433B4B192}"/>
          </ac:spMkLst>
        </pc:spChg>
        <pc:spChg chg="mod">
          <ac:chgData name="Kathy DePalma" userId="f5ecfb97-91e3-4b4b-b387-42e2ccea75ec" providerId="ADAL" clId="{A12A095D-638C-4A8A-9089-9E4942ECF72C}" dt="2024-06-27T20:49:11.828" v="25089" actId="339"/>
          <ac:spMkLst>
            <pc:docMk/>
            <pc:sldMk cId="86780863" sldId="289"/>
            <ac:spMk id="111" creationId="{00000000-0000-0000-0000-000000000000}"/>
          </ac:spMkLst>
        </pc:spChg>
        <pc:spChg chg="mod">
          <ac:chgData name="Kathy DePalma" userId="f5ecfb97-91e3-4b4b-b387-42e2ccea75ec" providerId="ADAL" clId="{A12A095D-638C-4A8A-9089-9E4942ECF72C}" dt="2024-06-27T21:15:06.737" v="25539" actId="14100"/>
          <ac:spMkLst>
            <pc:docMk/>
            <pc:sldMk cId="86780863" sldId="289"/>
            <ac:spMk id="116" creationId="{00000000-0000-0000-0000-000000000000}"/>
          </ac:spMkLst>
        </pc:spChg>
        <pc:picChg chg="add mod">
          <ac:chgData name="Kathy DePalma" userId="f5ecfb97-91e3-4b4b-b387-42e2ccea75ec" providerId="ADAL" clId="{A12A095D-638C-4A8A-9089-9E4942ECF72C}" dt="2024-06-27T20:39:15.224" v="24960" actId="1076"/>
          <ac:picMkLst>
            <pc:docMk/>
            <pc:sldMk cId="86780863" sldId="289"/>
            <ac:picMk id="4" creationId="{1C3B73FB-9BE3-87D7-0195-7993678A7501}"/>
          </ac:picMkLst>
        </pc:picChg>
        <pc:picChg chg="del mod">
          <ac:chgData name="Kathy DePalma" userId="f5ecfb97-91e3-4b4b-b387-42e2ccea75ec" providerId="ADAL" clId="{A12A095D-638C-4A8A-9089-9E4942ECF72C}" dt="2024-06-27T20:39:08.705" v="24957" actId="478"/>
          <ac:picMkLst>
            <pc:docMk/>
            <pc:sldMk cId="86780863" sldId="289"/>
            <ac:picMk id="6" creationId="{7480345C-F660-DA8B-8D09-CEBC53F90446}"/>
          </ac:picMkLst>
        </pc:picChg>
        <pc:picChg chg="del">
          <ac:chgData name="Kathy DePalma" userId="f5ecfb97-91e3-4b4b-b387-42e2ccea75ec" providerId="ADAL" clId="{A12A095D-638C-4A8A-9089-9E4942ECF72C}" dt="2024-06-27T20:39:09.860" v="24958" actId="478"/>
          <ac:picMkLst>
            <pc:docMk/>
            <pc:sldMk cId="86780863" sldId="289"/>
            <ac:picMk id="10" creationId="{77CFBD3A-B771-F5FC-17DE-AA96DDCD0F47}"/>
          </ac:picMkLst>
        </pc:picChg>
      </pc:sldChg>
      <pc:sldChg chg="addSp delSp modSp add mod setBg modNotes modNotesTx">
        <pc:chgData name="Kathy DePalma" userId="f5ecfb97-91e3-4b4b-b387-42e2ccea75ec" providerId="ADAL" clId="{A12A095D-638C-4A8A-9089-9E4942ECF72C}" dt="2024-06-28T17:46:05.241" v="27723" actId="20577"/>
        <pc:sldMkLst>
          <pc:docMk/>
          <pc:sldMk cId="527834095" sldId="290"/>
        </pc:sldMkLst>
        <pc:spChg chg="mod">
          <ac:chgData name="Kathy DePalma" userId="f5ecfb97-91e3-4b4b-b387-42e2ccea75ec" providerId="ADAL" clId="{A12A095D-638C-4A8A-9089-9E4942ECF72C}" dt="2024-06-28T17:46:05.241" v="27723" actId="20577"/>
          <ac:spMkLst>
            <pc:docMk/>
            <pc:sldMk cId="527834095" sldId="290"/>
            <ac:spMk id="3" creationId="{6A1C7D81-BF15-407D-7E45-F61F3F5FE7D9}"/>
          </ac:spMkLst>
        </pc:spChg>
        <pc:spChg chg="mod">
          <ac:chgData name="Kathy DePalma" userId="f5ecfb97-91e3-4b4b-b387-42e2ccea75ec" providerId="ADAL" clId="{A12A095D-638C-4A8A-9089-9E4942ECF72C}" dt="2024-06-27T20:52:28.655" v="25111" actId="14100"/>
          <ac:spMkLst>
            <pc:docMk/>
            <pc:sldMk cId="527834095" sldId="290"/>
            <ac:spMk id="111" creationId="{00000000-0000-0000-0000-000000000000}"/>
          </ac:spMkLst>
        </pc:spChg>
        <pc:spChg chg="mod">
          <ac:chgData name="Kathy DePalma" userId="f5ecfb97-91e3-4b4b-b387-42e2ccea75ec" providerId="ADAL" clId="{A12A095D-638C-4A8A-9089-9E4942ECF72C}" dt="2024-06-28T13:34:15.192" v="25582" actId="1076"/>
          <ac:spMkLst>
            <pc:docMk/>
            <pc:sldMk cId="527834095" sldId="290"/>
            <ac:spMk id="116" creationId="{00000000-0000-0000-0000-000000000000}"/>
          </ac:spMkLst>
        </pc:spChg>
        <pc:picChg chg="add mod">
          <ac:chgData name="Kathy DePalma" userId="f5ecfb97-91e3-4b4b-b387-42e2ccea75ec" providerId="ADAL" clId="{A12A095D-638C-4A8A-9089-9E4942ECF72C}" dt="2024-06-27T20:38:39.462" v="24951" actId="1076"/>
          <ac:picMkLst>
            <pc:docMk/>
            <pc:sldMk cId="527834095" sldId="290"/>
            <ac:picMk id="4" creationId="{69399988-4BBF-AAA1-E405-AB4FA0EAC843}"/>
          </ac:picMkLst>
        </pc:picChg>
        <pc:picChg chg="del mod">
          <ac:chgData name="Kathy DePalma" userId="f5ecfb97-91e3-4b4b-b387-42e2ccea75ec" providerId="ADAL" clId="{A12A095D-638C-4A8A-9089-9E4942ECF72C}" dt="2024-06-27T20:38:30.985" v="24949" actId="478"/>
          <ac:picMkLst>
            <pc:docMk/>
            <pc:sldMk cId="527834095" sldId="290"/>
            <ac:picMk id="6" creationId="{7480345C-F660-DA8B-8D09-CEBC53F90446}"/>
          </ac:picMkLst>
        </pc:picChg>
        <pc:picChg chg="del">
          <ac:chgData name="Kathy DePalma" userId="f5ecfb97-91e3-4b4b-b387-42e2ccea75ec" providerId="ADAL" clId="{A12A095D-638C-4A8A-9089-9E4942ECF72C}" dt="2024-06-27T20:38:30.175" v="24948" actId="478"/>
          <ac:picMkLst>
            <pc:docMk/>
            <pc:sldMk cId="527834095" sldId="290"/>
            <ac:picMk id="10" creationId="{77CFBD3A-B771-F5FC-17DE-AA96DDCD0F47}"/>
          </ac:picMkLst>
        </pc:picChg>
      </pc:sldChg>
      <pc:sldChg chg="modSp add del mod ord">
        <pc:chgData name="Kathy DePalma" userId="f5ecfb97-91e3-4b4b-b387-42e2ccea75ec" providerId="ADAL" clId="{A12A095D-638C-4A8A-9089-9E4942ECF72C}" dt="2024-06-26T18:56:20.012" v="18695" actId="2696"/>
        <pc:sldMkLst>
          <pc:docMk/>
          <pc:sldMk cId="1187661039" sldId="291"/>
        </pc:sldMkLst>
        <pc:spChg chg="mod">
          <ac:chgData name="Kathy DePalma" userId="f5ecfb97-91e3-4b4b-b387-42e2ccea75ec" providerId="ADAL" clId="{A12A095D-638C-4A8A-9089-9E4942ECF72C}" dt="2024-06-26T18:13:50.584" v="18375" actId="20577"/>
          <ac:spMkLst>
            <pc:docMk/>
            <pc:sldMk cId="1187661039" sldId="291"/>
            <ac:spMk id="3" creationId="{6A1C7D81-BF15-407D-7E45-F61F3F5FE7D9}"/>
          </ac:spMkLst>
        </pc:spChg>
      </pc:sldChg>
      <pc:sldChg chg="addSp delSp modSp add mod setBg modNotes modNotesTx">
        <pc:chgData name="Kathy DePalma" userId="f5ecfb97-91e3-4b4b-b387-42e2ccea75ec" providerId="ADAL" clId="{A12A095D-638C-4A8A-9089-9E4942ECF72C}" dt="2024-06-28T18:20:00.142" v="29390" actId="6549"/>
        <pc:sldMkLst>
          <pc:docMk/>
          <pc:sldMk cId="1649536347" sldId="292"/>
        </pc:sldMkLst>
        <pc:spChg chg="mod">
          <ac:chgData name="Kathy DePalma" userId="f5ecfb97-91e3-4b4b-b387-42e2ccea75ec" providerId="ADAL" clId="{A12A095D-638C-4A8A-9089-9E4942ECF72C}" dt="2024-06-26T21:00:28.225" v="23747" actId="113"/>
          <ac:spMkLst>
            <pc:docMk/>
            <pc:sldMk cId="1649536347" sldId="292"/>
            <ac:spMk id="3" creationId="{6A1C7D81-BF15-407D-7E45-F61F3F5FE7D9}"/>
          </ac:spMkLst>
        </pc:spChg>
        <pc:spChg chg="mod">
          <ac:chgData name="Kathy DePalma" userId="f5ecfb97-91e3-4b4b-b387-42e2ccea75ec" providerId="ADAL" clId="{A12A095D-638C-4A8A-9089-9E4942ECF72C}" dt="2024-06-27T20:48:30.319" v="25074" actId="339"/>
          <ac:spMkLst>
            <pc:docMk/>
            <pc:sldMk cId="1649536347" sldId="292"/>
            <ac:spMk id="111" creationId="{00000000-0000-0000-0000-000000000000}"/>
          </ac:spMkLst>
        </pc:spChg>
        <pc:spChg chg="mod">
          <ac:chgData name="Kathy DePalma" userId="f5ecfb97-91e3-4b4b-b387-42e2ccea75ec" providerId="ADAL" clId="{A12A095D-638C-4A8A-9089-9E4942ECF72C}" dt="2024-06-27T21:12:48.655" v="25502" actId="1076"/>
          <ac:spMkLst>
            <pc:docMk/>
            <pc:sldMk cId="1649536347" sldId="292"/>
            <ac:spMk id="116" creationId="{00000000-0000-0000-0000-000000000000}"/>
          </ac:spMkLst>
        </pc:spChg>
        <pc:picChg chg="add mod">
          <ac:chgData name="Kathy DePalma" userId="f5ecfb97-91e3-4b4b-b387-42e2ccea75ec" providerId="ADAL" clId="{A12A095D-638C-4A8A-9089-9E4942ECF72C}" dt="2024-06-27T20:37:43.056" v="24939" actId="1076"/>
          <ac:picMkLst>
            <pc:docMk/>
            <pc:sldMk cId="1649536347" sldId="292"/>
            <ac:picMk id="4" creationId="{7006DB05-1BC9-6C79-6D88-753F317A480D}"/>
          </ac:picMkLst>
        </pc:picChg>
        <pc:picChg chg="del mod">
          <ac:chgData name="Kathy DePalma" userId="f5ecfb97-91e3-4b4b-b387-42e2ccea75ec" providerId="ADAL" clId="{A12A095D-638C-4A8A-9089-9E4942ECF72C}" dt="2024-06-27T20:37:37.079" v="24936" actId="478"/>
          <ac:picMkLst>
            <pc:docMk/>
            <pc:sldMk cId="1649536347" sldId="292"/>
            <ac:picMk id="6" creationId="{7480345C-F660-DA8B-8D09-CEBC53F90446}"/>
          </ac:picMkLst>
        </pc:picChg>
        <pc:picChg chg="del">
          <ac:chgData name="Kathy DePalma" userId="f5ecfb97-91e3-4b4b-b387-42e2ccea75ec" providerId="ADAL" clId="{A12A095D-638C-4A8A-9089-9E4942ECF72C}" dt="2024-06-27T20:37:37.886" v="24937" actId="478"/>
          <ac:picMkLst>
            <pc:docMk/>
            <pc:sldMk cId="1649536347" sldId="292"/>
            <ac:picMk id="10" creationId="{77CFBD3A-B771-F5FC-17DE-AA96DDCD0F47}"/>
          </ac:picMkLst>
        </pc:picChg>
      </pc:sldChg>
      <pc:sldChg chg="addSp delSp modSp add mod setBg modNotes modNotesTx">
        <pc:chgData name="Kathy DePalma" userId="f5ecfb97-91e3-4b4b-b387-42e2ccea75ec" providerId="ADAL" clId="{A12A095D-638C-4A8A-9089-9E4942ECF72C}" dt="2024-06-27T21:11:35.115" v="25484" actId="1076"/>
        <pc:sldMkLst>
          <pc:docMk/>
          <pc:sldMk cId="2784655736" sldId="293"/>
        </pc:sldMkLst>
        <pc:spChg chg="mod">
          <ac:chgData name="Kathy DePalma" userId="f5ecfb97-91e3-4b4b-b387-42e2ccea75ec" providerId="ADAL" clId="{A12A095D-638C-4A8A-9089-9E4942ECF72C}" dt="2024-06-26T17:25:35.808" v="18127" actId="1076"/>
          <ac:spMkLst>
            <pc:docMk/>
            <pc:sldMk cId="2784655736" sldId="293"/>
            <ac:spMk id="2" creationId="{4592AE04-12A2-7559-ED8E-E52801DE88E3}"/>
          </ac:spMkLst>
        </pc:spChg>
        <pc:spChg chg="mod">
          <ac:chgData name="Kathy DePalma" userId="f5ecfb97-91e3-4b4b-b387-42e2ccea75ec" providerId="ADAL" clId="{A12A095D-638C-4A8A-9089-9E4942ECF72C}" dt="2024-06-26T20:58:42.685" v="23738" actId="113"/>
          <ac:spMkLst>
            <pc:docMk/>
            <pc:sldMk cId="2784655736" sldId="293"/>
            <ac:spMk id="3" creationId="{6A1C7D81-BF15-407D-7E45-F61F3F5FE7D9}"/>
          </ac:spMkLst>
        </pc:spChg>
        <pc:spChg chg="mod">
          <ac:chgData name="Kathy DePalma" userId="f5ecfb97-91e3-4b4b-b387-42e2ccea75ec" providerId="ADAL" clId="{A12A095D-638C-4A8A-9089-9E4942ECF72C}" dt="2024-06-27T20:48:00.266" v="25064" actId="339"/>
          <ac:spMkLst>
            <pc:docMk/>
            <pc:sldMk cId="2784655736" sldId="293"/>
            <ac:spMk id="111" creationId="{00000000-0000-0000-0000-000000000000}"/>
          </ac:spMkLst>
        </pc:spChg>
        <pc:spChg chg="mod">
          <ac:chgData name="Kathy DePalma" userId="f5ecfb97-91e3-4b4b-b387-42e2ccea75ec" providerId="ADAL" clId="{A12A095D-638C-4A8A-9089-9E4942ECF72C}" dt="2024-06-27T21:11:35.115" v="25484" actId="1076"/>
          <ac:spMkLst>
            <pc:docMk/>
            <pc:sldMk cId="2784655736" sldId="293"/>
            <ac:spMk id="116" creationId="{00000000-0000-0000-0000-000000000000}"/>
          </ac:spMkLst>
        </pc:spChg>
        <pc:picChg chg="add mod">
          <ac:chgData name="Kathy DePalma" userId="f5ecfb97-91e3-4b4b-b387-42e2ccea75ec" providerId="ADAL" clId="{A12A095D-638C-4A8A-9089-9E4942ECF72C}" dt="2024-06-27T20:37:01.698" v="24927" actId="1076"/>
          <ac:picMkLst>
            <pc:docMk/>
            <pc:sldMk cId="2784655736" sldId="293"/>
            <ac:picMk id="4" creationId="{E80C1375-C034-BC67-590F-3BF0C0419458}"/>
          </ac:picMkLst>
        </pc:picChg>
        <pc:picChg chg="del mod">
          <ac:chgData name="Kathy DePalma" userId="f5ecfb97-91e3-4b4b-b387-42e2ccea75ec" providerId="ADAL" clId="{A12A095D-638C-4A8A-9089-9E4942ECF72C}" dt="2024-06-27T20:36:53.936" v="24924" actId="478"/>
          <ac:picMkLst>
            <pc:docMk/>
            <pc:sldMk cId="2784655736" sldId="293"/>
            <ac:picMk id="6" creationId="{7480345C-F660-DA8B-8D09-CEBC53F90446}"/>
          </ac:picMkLst>
        </pc:picChg>
        <pc:picChg chg="del">
          <ac:chgData name="Kathy DePalma" userId="f5ecfb97-91e3-4b4b-b387-42e2ccea75ec" providerId="ADAL" clId="{A12A095D-638C-4A8A-9089-9E4942ECF72C}" dt="2024-06-27T20:36:55.024" v="24925" actId="478"/>
          <ac:picMkLst>
            <pc:docMk/>
            <pc:sldMk cId="2784655736" sldId="293"/>
            <ac:picMk id="10" creationId="{77CFBD3A-B771-F5FC-17DE-AA96DDCD0F47}"/>
          </ac:picMkLst>
        </pc:picChg>
      </pc:sldChg>
      <pc:sldChg chg="addSp delSp modSp add mod setBg modNotes modNotesTx">
        <pc:chgData name="Kathy DePalma" userId="f5ecfb97-91e3-4b4b-b387-42e2ccea75ec" providerId="ADAL" clId="{A12A095D-638C-4A8A-9089-9E4942ECF72C}" dt="2024-06-27T21:10:33.238" v="25472" actId="1076"/>
        <pc:sldMkLst>
          <pc:docMk/>
          <pc:sldMk cId="4269959546" sldId="294"/>
        </pc:sldMkLst>
        <pc:spChg chg="mod">
          <ac:chgData name="Kathy DePalma" userId="f5ecfb97-91e3-4b4b-b387-42e2ccea75ec" providerId="ADAL" clId="{A12A095D-638C-4A8A-9089-9E4942ECF72C}" dt="2024-06-26T20:57:27.282" v="23574" actId="113"/>
          <ac:spMkLst>
            <pc:docMk/>
            <pc:sldMk cId="4269959546" sldId="294"/>
            <ac:spMk id="3" creationId="{6A1C7D81-BF15-407D-7E45-F61F3F5FE7D9}"/>
          </ac:spMkLst>
        </pc:spChg>
        <pc:spChg chg="mod">
          <ac:chgData name="Kathy DePalma" userId="f5ecfb97-91e3-4b4b-b387-42e2ccea75ec" providerId="ADAL" clId="{A12A095D-638C-4A8A-9089-9E4942ECF72C}" dt="2024-06-27T21:10:14.563" v="25468" actId="1076"/>
          <ac:spMkLst>
            <pc:docMk/>
            <pc:sldMk cId="4269959546" sldId="294"/>
            <ac:spMk id="111" creationId="{00000000-0000-0000-0000-000000000000}"/>
          </ac:spMkLst>
        </pc:spChg>
        <pc:spChg chg="mod">
          <ac:chgData name="Kathy DePalma" userId="f5ecfb97-91e3-4b4b-b387-42e2ccea75ec" providerId="ADAL" clId="{A12A095D-638C-4A8A-9089-9E4942ECF72C}" dt="2024-06-27T21:10:33.238" v="25472" actId="1076"/>
          <ac:spMkLst>
            <pc:docMk/>
            <pc:sldMk cId="4269959546" sldId="294"/>
            <ac:spMk id="116" creationId="{00000000-0000-0000-0000-000000000000}"/>
          </ac:spMkLst>
        </pc:spChg>
        <pc:picChg chg="add mod">
          <ac:chgData name="Kathy DePalma" userId="f5ecfb97-91e3-4b4b-b387-42e2ccea75ec" providerId="ADAL" clId="{A12A095D-638C-4A8A-9089-9E4942ECF72C}" dt="2024-06-27T20:35:38.063" v="24912" actId="1076"/>
          <ac:picMkLst>
            <pc:docMk/>
            <pc:sldMk cId="4269959546" sldId="294"/>
            <ac:picMk id="4" creationId="{8FAC2D5D-9AC5-0C7D-4182-B6DA8ECC48BB}"/>
          </ac:picMkLst>
        </pc:picChg>
        <pc:picChg chg="del mod">
          <ac:chgData name="Kathy DePalma" userId="f5ecfb97-91e3-4b4b-b387-42e2ccea75ec" providerId="ADAL" clId="{A12A095D-638C-4A8A-9089-9E4942ECF72C}" dt="2024-06-27T20:35:29.933" v="24909" actId="478"/>
          <ac:picMkLst>
            <pc:docMk/>
            <pc:sldMk cId="4269959546" sldId="294"/>
            <ac:picMk id="6" creationId="{7480345C-F660-DA8B-8D09-CEBC53F90446}"/>
          </ac:picMkLst>
        </pc:picChg>
        <pc:picChg chg="mod">
          <ac:chgData name="Kathy DePalma" userId="f5ecfb97-91e3-4b4b-b387-42e2ccea75ec" providerId="ADAL" clId="{A12A095D-638C-4A8A-9089-9E4942ECF72C}" dt="2024-06-27T20:35:26.383" v="24908" actId="1076"/>
          <ac:picMkLst>
            <pc:docMk/>
            <pc:sldMk cId="4269959546" sldId="294"/>
            <ac:picMk id="8" creationId="{B89B3D6C-05A5-A90B-9A59-6D656FB87039}"/>
          </ac:picMkLst>
        </pc:picChg>
        <pc:picChg chg="del">
          <ac:chgData name="Kathy DePalma" userId="f5ecfb97-91e3-4b4b-b387-42e2ccea75ec" providerId="ADAL" clId="{A12A095D-638C-4A8A-9089-9E4942ECF72C}" dt="2024-06-27T20:35:30.542" v="24910" actId="478"/>
          <ac:picMkLst>
            <pc:docMk/>
            <pc:sldMk cId="4269959546" sldId="294"/>
            <ac:picMk id="10" creationId="{77CFBD3A-B771-F5FC-17DE-AA96DDCD0F47}"/>
          </ac:picMkLst>
        </pc:picChg>
      </pc:sldChg>
      <pc:sldChg chg="addSp delSp modSp add mod setBg modNotes modNotesTx">
        <pc:chgData name="Kathy DePalma" userId="f5ecfb97-91e3-4b4b-b387-42e2ccea75ec" providerId="ADAL" clId="{A12A095D-638C-4A8A-9089-9E4942ECF72C}" dt="2024-06-28T18:09:12.983" v="29183" actId="20577"/>
        <pc:sldMkLst>
          <pc:docMk/>
          <pc:sldMk cId="3787380701" sldId="295"/>
        </pc:sldMkLst>
        <pc:spChg chg="mod">
          <ac:chgData name="Kathy DePalma" userId="f5ecfb97-91e3-4b4b-b387-42e2ccea75ec" providerId="ADAL" clId="{A12A095D-638C-4A8A-9089-9E4942ECF72C}" dt="2024-06-28T18:09:12.983" v="29183" actId="20577"/>
          <ac:spMkLst>
            <pc:docMk/>
            <pc:sldMk cId="3787380701" sldId="295"/>
            <ac:spMk id="3" creationId="{6A1C7D81-BF15-407D-7E45-F61F3F5FE7D9}"/>
          </ac:spMkLst>
        </pc:spChg>
        <pc:spChg chg="mod">
          <ac:chgData name="Kathy DePalma" userId="f5ecfb97-91e3-4b4b-b387-42e2ccea75ec" providerId="ADAL" clId="{A12A095D-638C-4A8A-9089-9E4942ECF72C}" dt="2024-06-27T20:48:18.757" v="25069" actId="339"/>
          <ac:spMkLst>
            <pc:docMk/>
            <pc:sldMk cId="3787380701" sldId="295"/>
            <ac:spMk id="111" creationId="{00000000-0000-0000-0000-000000000000}"/>
          </ac:spMkLst>
        </pc:spChg>
        <pc:spChg chg="mod">
          <ac:chgData name="Kathy DePalma" userId="f5ecfb97-91e3-4b4b-b387-42e2ccea75ec" providerId="ADAL" clId="{A12A095D-638C-4A8A-9089-9E4942ECF72C}" dt="2024-06-27T21:12:13.772" v="25493" actId="1076"/>
          <ac:spMkLst>
            <pc:docMk/>
            <pc:sldMk cId="3787380701" sldId="295"/>
            <ac:spMk id="116" creationId="{00000000-0000-0000-0000-000000000000}"/>
          </ac:spMkLst>
        </pc:spChg>
        <pc:picChg chg="add mod">
          <ac:chgData name="Kathy DePalma" userId="f5ecfb97-91e3-4b4b-b387-42e2ccea75ec" providerId="ADAL" clId="{A12A095D-638C-4A8A-9089-9E4942ECF72C}" dt="2024-06-27T20:37:23.245" v="24933" actId="1076"/>
          <ac:picMkLst>
            <pc:docMk/>
            <pc:sldMk cId="3787380701" sldId="295"/>
            <ac:picMk id="4" creationId="{E5A9791A-9D3C-78DF-3195-D1C51FE0D256}"/>
          </ac:picMkLst>
        </pc:picChg>
        <pc:picChg chg="del mod">
          <ac:chgData name="Kathy DePalma" userId="f5ecfb97-91e3-4b4b-b387-42e2ccea75ec" providerId="ADAL" clId="{A12A095D-638C-4A8A-9089-9E4942ECF72C}" dt="2024-06-27T20:37:17.110" v="24930" actId="478"/>
          <ac:picMkLst>
            <pc:docMk/>
            <pc:sldMk cId="3787380701" sldId="295"/>
            <ac:picMk id="6" creationId="{7480345C-F660-DA8B-8D09-CEBC53F90446}"/>
          </ac:picMkLst>
        </pc:picChg>
        <pc:picChg chg="del">
          <ac:chgData name="Kathy DePalma" userId="f5ecfb97-91e3-4b4b-b387-42e2ccea75ec" providerId="ADAL" clId="{A12A095D-638C-4A8A-9089-9E4942ECF72C}" dt="2024-06-27T20:37:18.010" v="24931" actId="478"/>
          <ac:picMkLst>
            <pc:docMk/>
            <pc:sldMk cId="3787380701" sldId="295"/>
            <ac:picMk id="10" creationId="{77CFBD3A-B771-F5FC-17DE-AA96DDCD0F47}"/>
          </ac:picMkLst>
        </pc:picChg>
      </pc:sldChg>
      <pc:sldChg chg="addSp delSp modSp add mod setBg modNotes modNotesTx">
        <pc:chgData name="Kathy DePalma" userId="f5ecfb97-91e3-4b4b-b387-42e2ccea75ec" providerId="ADAL" clId="{A12A095D-638C-4A8A-9089-9E4942ECF72C}" dt="2024-06-27T21:09:51.648" v="25462" actId="1076"/>
        <pc:sldMkLst>
          <pc:docMk/>
          <pc:sldMk cId="113204744" sldId="296"/>
        </pc:sldMkLst>
        <pc:spChg chg="mod">
          <ac:chgData name="Kathy DePalma" userId="f5ecfb97-91e3-4b4b-b387-42e2ccea75ec" providerId="ADAL" clId="{A12A095D-638C-4A8A-9089-9E4942ECF72C}" dt="2024-06-26T21:01:10.820" v="23751" actId="113"/>
          <ac:spMkLst>
            <pc:docMk/>
            <pc:sldMk cId="113204744" sldId="296"/>
            <ac:spMk id="3" creationId="{6A1C7D81-BF15-407D-7E45-F61F3F5FE7D9}"/>
          </ac:spMkLst>
        </pc:spChg>
        <pc:spChg chg="mod">
          <ac:chgData name="Kathy DePalma" userId="f5ecfb97-91e3-4b4b-b387-42e2ccea75ec" providerId="ADAL" clId="{A12A095D-638C-4A8A-9089-9E4942ECF72C}" dt="2024-06-27T20:47:32.224" v="25054" actId="339"/>
          <ac:spMkLst>
            <pc:docMk/>
            <pc:sldMk cId="113204744" sldId="296"/>
            <ac:spMk id="111" creationId="{00000000-0000-0000-0000-000000000000}"/>
          </ac:spMkLst>
        </pc:spChg>
        <pc:spChg chg="add del mod">
          <ac:chgData name="Kathy DePalma" userId="f5ecfb97-91e3-4b4b-b387-42e2ccea75ec" providerId="ADAL" clId="{A12A095D-638C-4A8A-9089-9E4942ECF72C}" dt="2024-06-27T21:09:48.611" v="25461" actId="6549"/>
          <ac:spMkLst>
            <pc:docMk/>
            <pc:sldMk cId="113204744" sldId="296"/>
            <ac:spMk id="116" creationId="{00000000-0000-0000-0000-000000000000}"/>
          </ac:spMkLst>
        </pc:spChg>
        <pc:picChg chg="add mod">
          <ac:chgData name="Kathy DePalma" userId="f5ecfb97-91e3-4b4b-b387-42e2ccea75ec" providerId="ADAL" clId="{A12A095D-638C-4A8A-9089-9E4942ECF72C}" dt="2024-06-27T20:34:48.183" v="24903" actId="1076"/>
          <ac:picMkLst>
            <pc:docMk/>
            <pc:sldMk cId="113204744" sldId="296"/>
            <ac:picMk id="4" creationId="{E286A916-3AD9-8145-24B2-090A832E8DEF}"/>
          </ac:picMkLst>
        </pc:picChg>
        <pc:picChg chg="add del">
          <ac:chgData name="Kathy DePalma" userId="f5ecfb97-91e3-4b4b-b387-42e2ccea75ec" providerId="ADAL" clId="{A12A095D-638C-4A8A-9089-9E4942ECF72C}" dt="2024-06-27T21:07:36.987" v="25435" actId="478"/>
          <ac:picMkLst>
            <pc:docMk/>
            <pc:sldMk cId="113204744" sldId="296"/>
            <ac:picMk id="5" creationId="{490EFD37-565E-74D0-EB42-017092208A29}"/>
          </ac:picMkLst>
        </pc:picChg>
        <pc:picChg chg="del mod">
          <ac:chgData name="Kathy DePalma" userId="f5ecfb97-91e3-4b4b-b387-42e2ccea75ec" providerId="ADAL" clId="{A12A095D-638C-4A8A-9089-9E4942ECF72C}" dt="2024-06-27T20:34:40.598" v="24900" actId="478"/>
          <ac:picMkLst>
            <pc:docMk/>
            <pc:sldMk cId="113204744" sldId="296"/>
            <ac:picMk id="6" creationId="{7480345C-F660-DA8B-8D09-CEBC53F90446}"/>
          </ac:picMkLst>
        </pc:picChg>
        <pc:picChg chg="mod">
          <ac:chgData name="Kathy DePalma" userId="f5ecfb97-91e3-4b4b-b387-42e2ccea75ec" providerId="ADAL" clId="{A12A095D-638C-4A8A-9089-9E4942ECF72C}" dt="2024-06-27T21:09:51.648" v="25462" actId="1076"/>
          <ac:picMkLst>
            <pc:docMk/>
            <pc:sldMk cId="113204744" sldId="296"/>
            <ac:picMk id="8" creationId="{B89B3D6C-05A5-A90B-9A59-6D656FB87039}"/>
          </ac:picMkLst>
        </pc:picChg>
        <pc:picChg chg="del">
          <ac:chgData name="Kathy DePalma" userId="f5ecfb97-91e3-4b4b-b387-42e2ccea75ec" providerId="ADAL" clId="{A12A095D-638C-4A8A-9089-9E4942ECF72C}" dt="2024-06-27T20:34:42.187" v="24901" actId="478"/>
          <ac:picMkLst>
            <pc:docMk/>
            <pc:sldMk cId="113204744" sldId="296"/>
            <ac:picMk id="10" creationId="{77CFBD3A-B771-F5FC-17DE-AA96DDCD0F47}"/>
          </ac:picMkLst>
        </pc:picChg>
      </pc:sldChg>
      <pc:sldChg chg="addSp delSp modSp add mod setBg modNotes">
        <pc:chgData name="Kathy DePalma" userId="f5ecfb97-91e3-4b4b-b387-42e2ccea75ec" providerId="ADAL" clId="{A12A095D-638C-4A8A-9089-9E4942ECF72C}" dt="2024-06-27T21:04:58.050" v="25404" actId="14100"/>
        <pc:sldMkLst>
          <pc:docMk/>
          <pc:sldMk cId="2847881572" sldId="297"/>
        </pc:sldMkLst>
        <pc:spChg chg="mod">
          <ac:chgData name="Kathy DePalma" userId="f5ecfb97-91e3-4b4b-b387-42e2ccea75ec" providerId="ADAL" clId="{A12A095D-638C-4A8A-9089-9E4942ECF72C}" dt="2024-06-27T21:03:22.400" v="25392" actId="20577"/>
          <ac:spMkLst>
            <pc:docMk/>
            <pc:sldMk cId="2847881572" sldId="297"/>
            <ac:spMk id="3" creationId="{6A1C7D81-BF15-407D-7E45-F61F3F5FE7D9}"/>
          </ac:spMkLst>
        </pc:spChg>
        <pc:spChg chg="add mod">
          <ac:chgData name="Kathy DePalma" userId="f5ecfb97-91e3-4b4b-b387-42e2ccea75ec" providerId="ADAL" clId="{A12A095D-638C-4A8A-9089-9E4942ECF72C}" dt="2024-06-27T21:04:58.050" v="25404" actId="14100"/>
          <ac:spMkLst>
            <pc:docMk/>
            <pc:sldMk cId="2847881572" sldId="297"/>
            <ac:spMk id="9" creationId="{09BF3784-1C59-50A4-AC36-B7EE8AB709EF}"/>
          </ac:spMkLst>
        </pc:spChg>
        <pc:spChg chg="mod">
          <ac:chgData name="Kathy DePalma" userId="f5ecfb97-91e3-4b4b-b387-42e2ccea75ec" providerId="ADAL" clId="{A12A095D-638C-4A8A-9089-9E4942ECF72C}" dt="2024-06-27T20:46:13.735" v="25037" actId="21"/>
          <ac:spMkLst>
            <pc:docMk/>
            <pc:sldMk cId="2847881572" sldId="297"/>
            <ac:spMk id="111" creationId="{00000000-0000-0000-0000-000000000000}"/>
          </ac:spMkLst>
        </pc:spChg>
        <pc:spChg chg="del mod">
          <ac:chgData name="Kathy DePalma" userId="f5ecfb97-91e3-4b4b-b387-42e2ccea75ec" providerId="ADAL" clId="{A12A095D-638C-4A8A-9089-9E4942ECF72C}" dt="2024-06-27T20:44:55.078" v="25032" actId="478"/>
          <ac:spMkLst>
            <pc:docMk/>
            <pc:sldMk cId="2847881572" sldId="297"/>
            <ac:spMk id="116" creationId="{00000000-0000-0000-0000-000000000000}"/>
          </ac:spMkLst>
        </pc:spChg>
        <pc:picChg chg="add del mod">
          <ac:chgData name="Kathy DePalma" userId="f5ecfb97-91e3-4b4b-b387-42e2ccea75ec" providerId="ADAL" clId="{A12A095D-638C-4A8A-9089-9E4942ECF72C}" dt="2024-06-27T21:03:33.054" v="25393" actId="478"/>
          <ac:picMkLst>
            <pc:docMk/>
            <pc:sldMk cId="2847881572" sldId="297"/>
            <ac:picMk id="5" creationId="{5CBAA2D2-39BC-03BE-54F0-6DE6AC3DC05E}"/>
          </ac:picMkLst>
        </pc:picChg>
        <pc:picChg chg="del mod">
          <ac:chgData name="Kathy DePalma" userId="f5ecfb97-91e3-4b4b-b387-42e2ccea75ec" providerId="ADAL" clId="{A12A095D-638C-4A8A-9089-9E4942ECF72C}" dt="2024-06-27T20:25:14.812" v="24757" actId="478"/>
          <ac:picMkLst>
            <pc:docMk/>
            <pc:sldMk cId="2847881572" sldId="297"/>
            <ac:picMk id="6" creationId="{7480345C-F660-DA8B-8D09-CEBC53F90446}"/>
          </ac:picMkLst>
        </pc:picChg>
        <pc:picChg chg="add mod">
          <ac:chgData name="Kathy DePalma" userId="f5ecfb97-91e3-4b4b-b387-42e2ccea75ec" providerId="ADAL" clId="{A12A095D-638C-4A8A-9089-9E4942ECF72C}" dt="2024-06-27T20:36:08.858" v="24917" actId="1076"/>
          <ac:picMkLst>
            <pc:docMk/>
            <pc:sldMk cId="2847881572" sldId="297"/>
            <ac:picMk id="7" creationId="{50EDCF69-3932-7C3C-99A4-5C93F5A5AF00}"/>
          </ac:picMkLst>
        </pc:picChg>
        <pc:picChg chg="mod">
          <ac:chgData name="Kathy DePalma" userId="f5ecfb97-91e3-4b4b-b387-42e2ccea75ec" providerId="ADAL" clId="{A12A095D-638C-4A8A-9089-9E4942ECF72C}" dt="2024-06-27T20:46:43.883" v="25042" actId="1076"/>
          <ac:picMkLst>
            <pc:docMk/>
            <pc:sldMk cId="2847881572" sldId="297"/>
            <ac:picMk id="8" creationId="{B89B3D6C-05A5-A90B-9A59-6D656FB87039}"/>
          </ac:picMkLst>
        </pc:picChg>
        <pc:picChg chg="del mod">
          <ac:chgData name="Kathy DePalma" userId="f5ecfb97-91e3-4b4b-b387-42e2ccea75ec" providerId="ADAL" clId="{A12A095D-638C-4A8A-9089-9E4942ECF72C}" dt="2024-06-27T20:36:03.291" v="24915" actId="478"/>
          <ac:picMkLst>
            <pc:docMk/>
            <pc:sldMk cId="2847881572" sldId="297"/>
            <ac:picMk id="10" creationId="{77CFBD3A-B771-F5FC-17DE-AA96DDCD0F47}"/>
          </ac:picMkLst>
        </pc:picChg>
      </pc:sldChg>
      <pc:sldChg chg="addSp delSp modSp mod setBg">
        <pc:chgData name="Kathy DePalma" userId="f5ecfb97-91e3-4b4b-b387-42e2ccea75ec" providerId="ADAL" clId="{A12A095D-638C-4A8A-9089-9E4942ECF72C}" dt="2024-06-27T21:13:50.202" v="25520" actId="1076"/>
        <pc:sldMkLst>
          <pc:docMk/>
          <pc:sldMk cId="1928556580" sldId="298"/>
        </pc:sldMkLst>
        <pc:spChg chg="mod">
          <ac:chgData name="Kathy DePalma" userId="f5ecfb97-91e3-4b4b-b387-42e2ccea75ec" providerId="ADAL" clId="{A12A095D-638C-4A8A-9089-9E4942ECF72C}" dt="2024-06-27T20:53:33.476" v="25115" actId="14100"/>
          <ac:spMkLst>
            <pc:docMk/>
            <pc:sldMk cId="1928556580" sldId="298"/>
            <ac:spMk id="3" creationId="{6A1C7D81-BF15-407D-7E45-F61F3F5FE7D9}"/>
          </ac:spMkLst>
        </pc:spChg>
        <pc:spChg chg="mod">
          <ac:chgData name="Kathy DePalma" userId="f5ecfb97-91e3-4b4b-b387-42e2ccea75ec" providerId="ADAL" clId="{A12A095D-638C-4A8A-9089-9E4942ECF72C}" dt="2024-06-27T20:54:01.591" v="25120" actId="14100"/>
          <ac:spMkLst>
            <pc:docMk/>
            <pc:sldMk cId="1928556580" sldId="298"/>
            <ac:spMk id="111" creationId="{00000000-0000-0000-0000-000000000000}"/>
          </ac:spMkLst>
        </pc:spChg>
        <pc:spChg chg="mod">
          <ac:chgData name="Kathy DePalma" userId="f5ecfb97-91e3-4b4b-b387-42e2ccea75ec" providerId="ADAL" clId="{A12A095D-638C-4A8A-9089-9E4942ECF72C}" dt="2024-06-27T21:13:50.202" v="25520" actId="1076"/>
          <ac:spMkLst>
            <pc:docMk/>
            <pc:sldMk cId="1928556580" sldId="298"/>
            <ac:spMk id="116" creationId="{00000000-0000-0000-0000-000000000000}"/>
          </ac:spMkLst>
        </pc:spChg>
        <pc:picChg chg="add mod">
          <ac:chgData name="Kathy DePalma" userId="f5ecfb97-91e3-4b4b-b387-42e2ccea75ec" providerId="ADAL" clId="{A12A095D-638C-4A8A-9089-9E4942ECF72C}" dt="2024-06-27T20:38:10.873" v="24945" actId="1076"/>
          <ac:picMkLst>
            <pc:docMk/>
            <pc:sldMk cId="1928556580" sldId="298"/>
            <ac:picMk id="4" creationId="{A932F02C-288B-F9CB-6439-39F582F22FCA}"/>
          </ac:picMkLst>
        </pc:picChg>
        <pc:picChg chg="del mod">
          <ac:chgData name="Kathy DePalma" userId="f5ecfb97-91e3-4b4b-b387-42e2ccea75ec" providerId="ADAL" clId="{A12A095D-638C-4A8A-9089-9E4942ECF72C}" dt="2024-06-27T20:38:03.970" v="24943" actId="478"/>
          <ac:picMkLst>
            <pc:docMk/>
            <pc:sldMk cId="1928556580" sldId="298"/>
            <ac:picMk id="6" creationId="{7480345C-F660-DA8B-8D09-CEBC53F90446}"/>
          </ac:picMkLst>
        </pc:picChg>
        <pc:picChg chg="del">
          <ac:chgData name="Kathy DePalma" userId="f5ecfb97-91e3-4b4b-b387-42e2ccea75ec" providerId="ADAL" clId="{A12A095D-638C-4A8A-9089-9E4942ECF72C}" dt="2024-06-27T20:38:02.293" v="24942" actId="478"/>
          <ac:picMkLst>
            <pc:docMk/>
            <pc:sldMk cId="1928556580" sldId="298"/>
            <ac:picMk id="10" creationId="{77CFBD3A-B771-F5FC-17DE-AA96DDCD0F47}"/>
          </ac:picMkLst>
        </pc:picChg>
      </pc:sldChg>
      <pc:sldChg chg="addSp delSp modSp add mod setBg modNotesTx">
        <pc:chgData name="Kathy DePalma" userId="f5ecfb97-91e3-4b4b-b387-42e2ccea75ec" providerId="ADAL" clId="{A12A095D-638C-4A8A-9089-9E4942ECF72C}" dt="2024-06-28T14:22:45.181" v="27242" actId="6549"/>
        <pc:sldMkLst>
          <pc:docMk/>
          <pc:sldMk cId="3723402321" sldId="299"/>
        </pc:sldMkLst>
        <pc:spChg chg="mod">
          <ac:chgData name="Kathy DePalma" userId="f5ecfb97-91e3-4b4b-b387-42e2ccea75ec" providerId="ADAL" clId="{A12A095D-638C-4A8A-9089-9E4942ECF72C}" dt="2024-06-27T16:34:06.137" v="24518" actId="1076"/>
          <ac:spMkLst>
            <pc:docMk/>
            <pc:sldMk cId="3723402321" sldId="299"/>
            <ac:spMk id="2" creationId="{4592AE04-12A2-7559-ED8E-E52801DE88E3}"/>
          </ac:spMkLst>
        </pc:spChg>
        <pc:spChg chg="mod">
          <ac:chgData name="Kathy DePalma" userId="f5ecfb97-91e3-4b4b-b387-42e2ccea75ec" providerId="ADAL" clId="{A12A095D-638C-4A8A-9089-9E4942ECF72C}" dt="2024-06-28T14:21:51.700" v="27240" actId="404"/>
          <ac:spMkLst>
            <pc:docMk/>
            <pc:sldMk cId="3723402321" sldId="299"/>
            <ac:spMk id="3" creationId="{6A1C7D81-BF15-407D-7E45-F61F3F5FE7D9}"/>
          </ac:spMkLst>
        </pc:spChg>
        <pc:spChg chg="mod">
          <ac:chgData name="Kathy DePalma" userId="f5ecfb97-91e3-4b4b-b387-42e2ccea75ec" providerId="ADAL" clId="{A12A095D-638C-4A8A-9089-9E4942ECF72C}" dt="2024-06-27T21:08:27.043" v="25447" actId="1076"/>
          <ac:spMkLst>
            <pc:docMk/>
            <pc:sldMk cId="3723402321" sldId="299"/>
            <ac:spMk id="111" creationId="{00000000-0000-0000-0000-000000000000}"/>
          </ac:spMkLst>
        </pc:spChg>
        <pc:spChg chg="mod">
          <ac:chgData name="Kathy DePalma" userId="f5ecfb97-91e3-4b4b-b387-42e2ccea75ec" providerId="ADAL" clId="{A12A095D-638C-4A8A-9089-9E4942ECF72C}" dt="2024-06-27T21:09:28.526" v="25458" actId="14100"/>
          <ac:spMkLst>
            <pc:docMk/>
            <pc:sldMk cId="3723402321" sldId="299"/>
            <ac:spMk id="116" creationId="{00000000-0000-0000-0000-000000000000}"/>
          </ac:spMkLst>
        </pc:spChg>
        <pc:picChg chg="add mod">
          <ac:chgData name="Kathy DePalma" userId="f5ecfb97-91e3-4b4b-b387-42e2ccea75ec" providerId="ADAL" clId="{A12A095D-638C-4A8A-9089-9E4942ECF72C}" dt="2024-06-27T20:30:34.939" v="24795" actId="1076"/>
          <ac:picMkLst>
            <pc:docMk/>
            <pc:sldMk cId="3723402321" sldId="299"/>
            <ac:picMk id="4" creationId="{85508EC4-E1B9-76EE-743D-BF7873167A3B}"/>
          </ac:picMkLst>
        </pc:picChg>
        <pc:picChg chg="del mod">
          <ac:chgData name="Kathy DePalma" userId="f5ecfb97-91e3-4b4b-b387-42e2ccea75ec" providerId="ADAL" clId="{A12A095D-638C-4A8A-9089-9E4942ECF72C}" dt="2024-06-27T20:30:12.065" v="24793" actId="478"/>
          <ac:picMkLst>
            <pc:docMk/>
            <pc:sldMk cId="3723402321" sldId="299"/>
            <ac:picMk id="6" creationId="{7480345C-F660-DA8B-8D09-CEBC53F90446}"/>
          </ac:picMkLst>
        </pc:picChg>
        <pc:picChg chg="mod">
          <ac:chgData name="Kathy DePalma" userId="f5ecfb97-91e3-4b4b-b387-42e2ccea75ec" providerId="ADAL" clId="{A12A095D-638C-4A8A-9089-9E4942ECF72C}" dt="2024-06-27T21:09:34.247" v="25459" actId="1076"/>
          <ac:picMkLst>
            <pc:docMk/>
            <pc:sldMk cId="3723402321" sldId="299"/>
            <ac:picMk id="8" creationId="{B89B3D6C-05A5-A90B-9A59-6D656FB87039}"/>
          </ac:picMkLst>
        </pc:picChg>
        <pc:picChg chg="del">
          <ac:chgData name="Kathy DePalma" userId="f5ecfb97-91e3-4b4b-b387-42e2ccea75ec" providerId="ADAL" clId="{A12A095D-638C-4A8A-9089-9E4942ECF72C}" dt="2024-06-27T20:30:12.065" v="24793" actId="478"/>
          <ac:picMkLst>
            <pc:docMk/>
            <pc:sldMk cId="3723402321" sldId="299"/>
            <ac:picMk id="10" creationId="{77CFBD3A-B771-F5FC-17DE-AA96DDCD0F47}"/>
          </ac:picMkLst>
        </pc:picChg>
      </pc:sldChg>
      <pc:sldChg chg="modSp add mod">
        <pc:chgData name="Kathy DePalma" userId="f5ecfb97-91e3-4b4b-b387-42e2ccea75ec" providerId="ADAL" clId="{A12A095D-638C-4A8A-9089-9E4942ECF72C}" dt="2024-06-27T21:10:50.047" v="25475" actId="207"/>
        <pc:sldMkLst>
          <pc:docMk/>
          <pc:sldMk cId="1473089634" sldId="300"/>
        </pc:sldMkLst>
        <pc:spChg chg="mod">
          <ac:chgData name="Kathy DePalma" userId="f5ecfb97-91e3-4b4b-b387-42e2ccea75ec" providerId="ADAL" clId="{A12A095D-638C-4A8A-9089-9E4942ECF72C}" dt="2024-06-27T20:59:17.936" v="25375" actId="6549"/>
          <ac:spMkLst>
            <pc:docMk/>
            <pc:sldMk cId="1473089634" sldId="300"/>
            <ac:spMk id="3" creationId="{6A1C7D81-BF15-407D-7E45-F61F3F5FE7D9}"/>
          </ac:spMkLst>
        </pc:spChg>
        <pc:spChg chg="mod">
          <ac:chgData name="Kathy DePalma" userId="f5ecfb97-91e3-4b4b-b387-42e2ccea75ec" providerId="ADAL" clId="{A12A095D-638C-4A8A-9089-9E4942ECF72C}" dt="2024-06-27T21:10:50.047" v="25475" actId="207"/>
          <ac:spMkLst>
            <pc:docMk/>
            <pc:sldMk cId="1473089634" sldId="300"/>
            <ac:spMk id="116" creationId="{00000000-0000-0000-0000-000000000000}"/>
          </ac:spMkLst>
        </pc:spChg>
      </pc:sldChg>
      <pc:sldChg chg="modSp add mod">
        <pc:chgData name="Kathy DePalma" userId="f5ecfb97-91e3-4b4b-b387-42e2ccea75ec" providerId="ADAL" clId="{A12A095D-638C-4A8A-9089-9E4942ECF72C}" dt="2024-06-28T17:13:51.437" v="27442" actId="20577"/>
        <pc:sldMkLst>
          <pc:docMk/>
          <pc:sldMk cId="3544443493" sldId="301"/>
        </pc:sldMkLst>
        <pc:spChg chg="mod">
          <ac:chgData name="Kathy DePalma" userId="f5ecfb97-91e3-4b4b-b387-42e2ccea75ec" providerId="ADAL" clId="{A12A095D-638C-4A8A-9089-9E4942ECF72C}" dt="2024-06-28T17:13:51.437" v="27442" actId="20577"/>
          <ac:spMkLst>
            <pc:docMk/>
            <pc:sldMk cId="3544443493" sldId="301"/>
            <ac:spMk id="4" creationId="{A74064E0-0921-2013-E112-E6B9142417B9}"/>
          </ac:spMkLst>
        </pc:spChg>
      </pc:sldChg>
      <pc:sldChg chg="modSp add del mod">
        <pc:chgData name="Kathy DePalma" userId="f5ecfb97-91e3-4b4b-b387-42e2ccea75ec" providerId="ADAL" clId="{A12A095D-638C-4A8A-9089-9E4942ECF72C}" dt="2024-06-28T18:14:47.243" v="29389" actId="6549"/>
        <pc:sldMkLst>
          <pc:docMk/>
          <pc:sldMk cId="2771021292" sldId="302"/>
        </pc:sldMkLst>
        <pc:spChg chg="mod">
          <ac:chgData name="Kathy DePalma" userId="f5ecfb97-91e3-4b4b-b387-42e2ccea75ec" providerId="ADAL" clId="{A12A095D-638C-4A8A-9089-9E4942ECF72C}" dt="2024-06-28T18:14:47.243" v="29389" actId="6549"/>
          <ac:spMkLst>
            <pc:docMk/>
            <pc:sldMk cId="2771021292" sldId="302"/>
            <ac:spMk id="3" creationId="{6A1C7D81-BF15-407D-7E45-F61F3F5FE7D9}"/>
          </ac:spMkLst>
        </pc:spChg>
      </pc:sldChg>
      <pc:sldMasterChg chg="setBg modSldLayout">
        <pc:chgData name="Kathy DePalma" userId="f5ecfb97-91e3-4b4b-b387-42e2ccea75ec" providerId="ADAL" clId="{A12A095D-638C-4A8A-9089-9E4942ECF72C}" dt="2024-06-27T20:08:31.449" v="24602"/>
        <pc:sldMasterMkLst>
          <pc:docMk/>
          <pc:sldMasterMk cId="0" sldId="2147483648"/>
        </pc:sldMasterMkLst>
        <pc:sldLayoutChg chg="setBg">
          <pc:chgData name="Kathy DePalma" userId="f5ecfb97-91e3-4b4b-b387-42e2ccea75ec" providerId="ADAL" clId="{A12A095D-638C-4A8A-9089-9E4942ECF72C}" dt="2024-06-27T20:08:31.449" v="24602"/>
          <pc:sldLayoutMkLst>
            <pc:docMk/>
            <pc:sldMasterMk cId="0" sldId="2147483648"/>
            <pc:sldLayoutMk cId="0" sldId="2147483649"/>
          </pc:sldLayoutMkLst>
        </pc:sldLayoutChg>
        <pc:sldLayoutChg chg="setBg">
          <pc:chgData name="Kathy DePalma" userId="f5ecfb97-91e3-4b4b-b387-42e2ccea75ec" providerId="ADAL" clId="{A12A095D-638C-4A8A-9089-9E4942ECF72C}" dt="2024-06-27T20:08:31.449" v="24602"/>
          <pc:sldLayoutMkLst>
            <pc:docMk/>
            <pc:sldMasterMk cId="0" sldId="2147483648"/>
            <pc:sldLayoutMk cId="0" sldId="2147483650"/>
          </pc:sldLayoutMkLst>
        </pc:sldLayoutChg>
        <pc:sldLayoutChg chg="setBg">
          <pc:chgData name="Kathy DePalma" userId="f5ecfb97-91e3-4b4b-b387-42e2ccea75ec" providerId="ADAL" clId="{A12A095D-638C-4A8A-9089-9E4942ECF72C}" dt="2024-06-27T20:08:31.449" v="24602"/>
          <pc:sldLayoutMkLst>
            <pc:docMk/>
            <pc:sldMasterMk cId="0" sldId="2147483648"/>
            <pc:sldLayoutMk cId="0" sldId="2147483651"/>
          </pc:sldLayoutMkLst>
        </pc:sldLayoutChg>
        <pc:sldLayoutChg chg="setBg">
          <pc:chgData name="Kathy DePalma" userId="f5ecfb97-91e3-4b4b-b387-42e2ccea75ec" providerId="ADAL" clId="{A12A095D-638C-4A8A-9089-9E4942ECF72C}" dt="2024-06-27T20:08:31.449" v="24602"/>
          <pc:sldLayoutMkLst>
            <pc:docMk/>
            <pc:sldMasterMk cId="0" sldId="2147483648"/>
            <pc:sldLayoutMk cId="0" sldId="2147483652"/>
          </pc:sldLayoutMkLst>
        </pc:sldLayoutChg>
        <pc:sldLayoutChg chg="setBg">
          <pc:chgData name="Kathy DePalma" userId="f5ecfb97-91e3-4b4b-b387-42e2ccea75ec" providerId="ADAL" clId="{A12A095D-638C-4A8A-9089-9E4942ECF72C}" dt="2024-06-27T20:08:31.449" v="24602"/>
          <pc:sldLayoutMkLst>
            <pc:docMk/>
            <pc:sldMasterMk cId="0" sldId="2147483648"/>
            <pc:sldLayoutMk cId="0" sldId="2147483653"/>
          </pc:sldLayoutMkLst>
        </pc:sldLayoutChg>
        <pc:sldLayoutChg chg="setBg">
          <pc:chgData name="Kathy DePalma" userId="f5ecfb97-91e3-4b4b-b387-42e2ccea75ec" providerId="ADAL" clId="{A12A095D-638C-4A8A-9089-9E4942ECF72C}" dt="2024-06-27T20:08:31.449" v="24602"/>
          <pc:sldLayoutMkLst>
            <pc:docMk/>
            <pc:sldMasterMk cId="0" sldId="2147483648"/>
            <pc:sldLayoutMk cId="0" sldId="2147483654"/>
          </pc:sldLayoutMkLst>
        </pc:sldLayoutChg>
        <pc:sldLayoutChg chg="setBg">
          <pc:chgData name="Kathy DePalma" userId="f5ecfb97-91e3-4b4b-b387-42e2ccea75ec" providerId="ADAL" clId="{A12A095D-638C-4A8A-9089-9E4942ECF72C}" dt="2024-06-27T20:08:31.449" v="24602"/>
          <pc:sldLayoutMkLst>
            <pc:docMk/>
            <pc:sldMasterMk cId="0" sldId="2147483648"/>
            <pc:sldLayoutMk cId="0" sldId="2147483655"/>
          </pc:sldLayoutMkLst>
        </pc:sldLayoutChg>
        <pc:sldLayoutChg chg="setBg">
          <pc:chgData name="Kathy DePalma" userId="f5ecfb97-91e3-4b4b-b387-42e2ccea75ec" providerId="ADAL" clId="{A12A095D-638C-4A8A-9089-9E4942ECF72C}" dt="2024-06-27T20:08:31.449" v="24602"/>
          <pc:sldLayoutMkLst>
            <pc:docMk/>
            <pc:sldMasterMk cId="0" sldId="2147483648"/>
            <pc:sldLayoutMk cId="0" sldId="2147483656"/>
          </pc:sldLayoutMkLst>
        </pc:sldLayoutChg>
        <pc:sldLayoutChg chg="setBg">
          <pc:chgData name="Kathy DePalma" userId="f5ecfb97-91e3-4b4b-b387-42e2ccea75ec" providerId="ADAL" clId="{A12A095D-638C-4A8A-9089-9E4942ECF72C}" dt="2024-06-27T20:08:31.449" v="24602"/>
          <pc:sldLayoutMkLst>
            <pc:docMk/>
            <pc:sldMasterMk cId="0" sldId="2147483648"/>
            <pc:sldLayoutMk cId="0" sldId="2147483657"/>
          </pc:sldLayoutMkLst>
        </pc:sldLayoutChg>
        <pc:sldLayoutChg chg="setBg">
          <pc:chgData name="Kathy DePalma" userId="f5ecfb97-91e3-4b4b-b387-42e2ccea75ec" providerId="ADAL" clId="{A12A095D-638C-4A8A-9089-9E4942ECF72C}" dt="2024-06-27T20:08:31.449" v="24602"/>
          <pc:sldLayoutMkLst>
            <pc:docMk/>
            <pc:sldMasterMk cId="0" sldId="2147483648"/>
            <pc:sldLayoutMk cId="0" sldId="2147483658"/>
          </pc:sldLayoutMkLst>
        </pc:sldLayoutChg>
        <pc:sldLayoutChg chg="setBg">
          <pc:chgData name="Kathy DePalma" userId="f5ecfb97-91e3-4b4b-b387-42e2ccea75ec" providerId="ADAL" clId="{A12A095D-638C-4A8A-9089-9E4942ECF72C}" dt="2024-06-27T20:08:31.449" v="24602"/>
          <pc:sldLayoutMkLst>
            <pc:docMk/>
            <pc:sldMasterMk cId="0" sldId="2147483648"/>
            <pc:sldLayoutMk cId="0" sldId="2147483659"/>
          </pc:sldLayoutMkLst>
        </pc:sldLayoutChg>
        <pc:sldLayoutChg chg="setBg">
          <pc:chgData name="Kathy DePalma" userId="f5ecfb97-91e3-4b4b-b387-42e2ccea75ec" providerId="ADAL" clId="{A12A095D-638C-4A8A-9089-9E4942ECF72C}" dt="2024-06-27T20:08:31.449" v="24602"/>
          <pc:sldLayoutMkLst>
            <pc:docMk/>
            <pc:sldMasterMk cId="0" sldId="2147483648"/>
            <pc:sldLayoutMk cId="0" sldId="2147483660"/>
          </pc:sldLayoutMkLst>
        </pc:sldLayoutChg>
      </pc:sldMasterChg>
    </pc:docChg>
  </pc:docChgLst>
  <pc:docChgLst>
    <pc:chgData name="Kathy DePalma" userId="S::kdepalma@aihec.org::f5ecfb97-91e3-4b4b-b387-42e2ccea75ec" providerId="AD" clId="Web-{C9D8223F-6D3D-E6A9-BE34-8954044E2BB6}"/>
    <pc:docChg chg="modSld">
      <pc:chgData name="Kathy DePalma" userId="S::kdepalma@aihec.org::f5ecfb97-91e3-4b4b-b387-42e2ccea75ec" providerId="AD" clId="Web-{C9D8223F-6D3D-E6A9-BE34-8954044E2BB6}" dt="2024-06-27T20:07:12.874" v="2" actId="1076"/>
      <pc:docMkLst>
        <pc:docMk/>
      </pc:docMkLst>
      <pc:sldChg chg="addSp delSp modSp">
        <pc:chgData name="Kathy DePalma" userId="S::kdepalma@aihec.org::f5ecfb97-91e3-4b4b-b387-42e2ccea75ec" providerId="AD" clId="Web-{C9D8223F-6D3D-E6A9-BE34-8954044E2BB6}" dt="2024-06-27T20:07:12.874" v="2" actId="1076"/>
        <pc:sldMkLst>
          <pc:docMk/>
          <pc:sldMk cId="0" sldId="257"/>
        </pc:sldMkLst>
        <pc:picChg chg="add mod">
          <ac:chgData name="Kathy DePalma" userId="S::kdepalma@aihec.org::f5ecfb97-91e3-4b4b-b387-42e2ccea75ec" providerId="AD" clId="Web-{C9D8223F-6D3D-E6A9-BE34-8954044E2BB6}" dt="2024-06-27T20:07:12.874" v="2" actId="1076"/>
          <ac:picMkLst>
            <pc:docMk/>
            <pc:sldMk cId="0" sldId="257"/>
            <ac:picMk id="2" creationId="{3D31CB62-F510-9B41-6891-33427CE1D972}"/>
          </ac:picMkLst>
        </pc:picChg>
        <pc:picChg chg="del">
          <ac:chgData name="Kathy DePalma" userId="S::kdepalma@aihec.org::f5ecfb97-91e3-4b4b-b387-42e2ccea75ec" providerId="AD" clId="Web-{C9D8223F-6D3D-E6A9-BE34-8954044E2BB6}" dt="2024-06-27T20:06:52.967" v="0"/>
          <ac:picMkLst>
            <pc:docMk/>
            <pc:sldMk cId="0" sldId="257"/>
            <ac:picMk id="3" creationId="{8A0D77B9-5844-51D7-1FEF-C951A82AFA03}"/>
          </ac:picMkLst>
        </pc:picChg>
      </pc:sldChg>
    </pc:docChg>
  </pc:docChgLst>
  <pc:docChgLst>
    <pc:chgData name="John Diaz" userId="44df6765-1efa-4b91-9bce-075059cb69ea" providerId="ADAL" clId="{9BDB14A2-F979-FD46-8CB4-DD8F94762855}"/>
    <pc:docChg chg="undo custSel modSld sldOrd">
      <pc:chgData name="John Diaz" userId="44df6765-1efa-4b91-9bce-075059cb69ea" providerId="ADAL" clId="{9BDB14A2-F979-FD46-8CB4-DD8F94762855}" dt="2024-06-05T17:27:28.645" v="339" actId="20578"/>
      <pc:docMkLst>
        <pc:docMk/>
      </pc:docMkLst>
      <pc:sldChg chg="modSp mod">
        <pc:chgData name="John Diaz" userId="44df6765-1efa-4b91-9bce-075059cb69ea" providerId="ADAL" clId="{9BDB14A2-F979-FD46-8CB4-DD8F94762855}" dt="2024-06-05T17:05:32.669" v="27" actId="20577"/>
        <pc:sldMkLst>
          <pc:docMk/>
          <pc:sldMk cId="0" sldId="257"/>
        </pc:sldMkLst>
        <pc:spChg chg="mod">
          <ac:chgData name="John Diaz" userId="44df6765-1efa-4b91-9bce-075059cb69ea" providerId="ADAL" clId="{9BDB14A2-F979-FD46-8CB4-DD8F94762855}" dt="2024-06-05T17:05:32.669" v="27" actId="20577"/>
          <ac:spMkLst>
            <pc:docMk/>
            <pc:sldMk cId="0" sldId="257"/>
            <ac:spMk id="116" creationId="{00000000-0000-0000-0000-000000000000}"/>
          </ac:spMkLst>
        </pc:spChg>
      </pc:sldChg>
      <pc:sldChg chg="modSp mod">
        <pc:chgData name="John Diaz" userId="44df6765-1efa-4b91-9bce-075059cb69ea" providerId="ADAL" clId="{9BDB14A2-F979-FD46-8CB4-DD8F94762855}" dt="2024-06-05T17:24:28.788" v="332" actId="2710"/>
        <pc:sldMkLst>
          <pc:docMk/>
          <pc:sldMk cId="1243444788" sldId="269"/>
        </pc:sldMkLst>
        <pc:spChg chg="mod">
          <ac:chgData name="John Diaz" userId="44df6765-1efa-4b91-9bce-075059cb69ea" providerId="ADAL" clId="{9BDB14A2-F979-FD46-8CB4-DD8F94762855}" dt="2024-06-05T17:24:28.788" v="332" actId="2710"/>
          <ac:spMkLst>
            <pc:docMk/>
            <pc:sldMk cId="1243444788" sldId="269"/>
            <ac:spMk id="4" creationId="{1CE0C578-7396-8BA9-1791-34AB6495C909}"/>
          </ac:spMkLst>
        </pc:spChg>
      </pc:sldChg>
      <pc:sldChg chg="addSp modSp mod">
        <pc:chgData name="John Diaz" userId="44df6765-1efa-4b91-9bce-075059cb69ea" providerId="ADAL" clId="{9BDB14A2-F979-FD46-8CB4-DD8F94762855}" dt="2024-06-03T22:06:27.401" v="25" actId="732"/>
        <pc:sldMkLst>
          <pc:docMk/>
          <pc:sldMk cId="1752656484" sldId="272"/>
        </pc:sldMkLst>
        <pc:picChg chg="add mod modCrop">
          <ac:chgData name="John Diaz" userId="44df6765-1efa-4b91-9bce-075059cb69ea" providerId="ADAL" clId="{9BDB14A2-F979-FD46-8CB4-DD8F94762855}" dt="2024-06-03T22:05:45.049" v="14" actId="1076"/>
          <ac:picMkLst>
            <pc:docMk/>
            <pc:sldMk cId="1752656484" sldId="272"/>
            <ac:picMk id="4" creationId="{30E5A189-C78F-01F1-B555-389C048F2852}"/>
          </ac:picMkLst>
        </pc:picChg>
        <pc:picChg chg="add mod modCrop">
          <ac:chgData name="John Diaz" userId="44df6765-1efa-4b91-9bce-075059cb69ea" providerId="ADAL" clId="{9BDB14A2-F979-FD46-8CB4-DD8F94762855}" dt="2024-06-03T22:06:27.401" v="25" actId="732"/>
          <ac:picMkLst>
            <pc:docMk/>
            <pc:sldMk cId="1752656484" sldId="272"/>
            <ac:picMk id="11" creationId="{E81CB7E7-047A-D5E6-2AAA-9DC941F15D01}"/>
          </ac:picMkLst>
        </pc:picChg>
      </pc:sldChg>
      <pc:sldChg chg="ord">
        <pc:chgData name="John Diaz" userId="44df6765-1efa-4b91-9bce-075059cb69ea" providerId="ADAL" clId="{9BDB14A2-F979-FD46-8CB4-DD8F94762855}" dt="2024-06-05T17:23:58.982" v="330" actId="20578"/>
        <pc:sldMkLst>
          <pc:docMk/>
          <pc:sldMk cId="896170359" sldId="275"/>
        </pc:sldMkLst>
      </pc:sldChg>
      <pc:sldChg chg="ord">
        <pc:chgData name="John Diaz" userId="44df6765-1efa-4b91-9bce-075059cb69ea" providerId="ADAL" clId="{9BDB14A2-F979-FD46-8CB4-DD8F94762855}" dt="2024-06-05T17:23:20.311" v="310" actId="20578"/>
        <pc:sldMkLst>
          <pc:docMk/>
          <pc:sldMk cId="704920548" sldId="276"/>
        </pc:sldMkLst>
      </pc:sldChg>
      <pc:sldChg chg="modSp mod ord">
        <pc:chgData name="John Diaz" userId="44df6765-1efa-4b91-9bce-075059cb69ea" providerId="ADAL" clId="{9BDB14A2-F979-FD46-8CB4-DD8F94762855}" dt="2024-06-05T17:25:09.644" v="338" actId="1076"/>
        <pc:sldMkLst>
          <pc:docMk/>
          <pc:sldMk cId="508665960" sldId="277"/>
        </pc:sldMkLst>
        <pc:spChg chg="mod">
          <ac:chgData name="John Diaz" userId="44df6765-1efa-4b91-9bce-075059cb69ea" providerId="ADAL" clId="{9BDB14A2-F979-FD46-8CB4-DD8F94762855}" dt="2024-06-05T17:25:09.644" v="338" actId="1076"/>
          <ac:spMkLst>
            <pc:docMk/>
            <pc:sldMk cId="508665960" sldId="277"/>
            <ac:spMk id="116" creationId="{00000000-0000-0000-0000-000000000000}"/>
          </ac:spMkLst>
        </pc:spChg>
      </pc:sldChg>
      <pc:sldChg chg="modSp mod ord">
        <pc:chgData name="John Diaz" userId="44df6765-1efa-4b91-9bce-075059cb69ea" providerId="ADAL" clId="{9BDB14A2-F979-FD46-8CB4-DD8F94762855}" dt="2024-06-05T17:24:50.512" v="333" actId="20578"/>
        <pc:sldMkLst>
          <pc:docMk/>
          <pc:sldMk cId="989322412" sldId="278"/>
        </pc:sldMkLst>
        <pc:spChg chg="mod">
          <ac:chgData name="John Diaz" userId="44df6765-1efa-4b91-9bce-075059cb69ea" providerId="ADAL" clId="{9BDB14A2-F979-FD46-8CB4-DD8F94762855}" dt="2024-06-05T17:23:56.065" v="329" actId="20577"/>
          <ac:spMkLst>
            <pc:docMk/>
            <pc:sldMk cId="989322412" sldId="278"/>
            <ac:spMk id="109" creationId="{00000000-0000-0000-0000-000000000000}"/>
          </ac:spMkLst>
        </pc:spChg>
        <pc:spChg chg="mod">
          <ac:chgData name="John Diaz" userId="44df6765-1efa-4b91-9bce-075059cb69ea" providerId="ADAL" clId="{9BDB14A2-F979-FD46-8CB4-DD8F94762855}" dt="2024-06-05T17:10:56.580" v="31" actId="1038"/>
          <ac:spMkLst>
            <pc:docMk/>
            <pc:sldMk cId="989322412" sldId="278"/>
            <ac:spMk id="111" creationId="{00000000-0000-0000-0000-000000000000}"/>
          </ac:spMkLst>
        </pc:spChg>
      </pc:sldChg>
      <pc:sldChg chg="modSp mod ord modNotesTx">
        <pc:chgData name="John Diaz" userId="44df6765-1efa-4b91-9bce-075059cb69ea" providerId="ADAL" clId="{9BDB14A2-F979-FD46-8CB4-DD8F94762855}" dt="2024-06-05T17:27:28.645" v="339" actId="20578"/>
        <pc:sldMkLst>
          <pc:docMk/>
          <pc:sldMk cId="809545338" sldId="279"/>
        </pc:sldMkLst>
        <pc:spChg chg="mod">
          <ac:chgData name="John Diaz" userId="44df6765-1efa-4b91-9bce-075059cb69ea" providerId="ADAL" clId="{9BDB14A2-F979-FD46-8CB4-DD8F94762855}" dt="2024-06-05T17:21:56.999" v="54" actId="20577"/>
          <ac:spMkLst>
            <pc:docMk/>
            <pc:sldMk cId="809545338" sldId="279"/>
            <ac:spMk id="2" creationId="{464B78E6-F4D9-080E-BFF4-7C2704552C85}"/>
          </ac:spMkLst>
        </pc:spChg>
        <pc:spChg chg="mod">
          <ac:chgData name="John Diaz" userId="44df6765-1efa-4b91-9bce-075059cb69ea" providerId="ADAL" clId="{9BDB14A2-F979-FD46-8CB4-DD8F94762855}" dt="2024-06-05T17:22:55.061" v="306" actId="1076"/>
          <ac:spMkLst>
            <pc:docMk/>
            <pc:sldMk cId="809545338" sldId="279"/>
            <ac:spMk id="4" creationId="{CA5A6579-2ACF-1895-0E03-9DC7D3AA514E}"/>
          </ac:spMkLst>
        </pc:spChg>
      </pc:sldChg>
      <pc:sldChg chg="ord">
        <pc:chgData name="John Diaz" userId="44df6765-1efa-4b91-9bce-075059cb69ea" providerId="ADAL" clId="{9BDB14A2-F979-FD46-8CB4-DD8F94762855}" dt="2024-06-05T17:23:15.078" v="309" actId="20578"/>
        <pc:sldMkLst>
          <pc:docMk/>
          <pc:sldMk cId="3540388439" sldId="280"/>
        </pc:sldMkLst>
      </pc:sldChg>
    </pc:docChg>
  </pc:docChgLst>
  <pc:docChgLst>
    <pc:chgData name="Kathy DePalma" userId="S::kdepalma@aihec.org::f5ecfb97-91e3-4b4b-b387-42e2ccea75ec" providerId="AD" clId="Web-{4DEE835E-4BEA-ECBE-B23C-8CF4913B5641}"/>
    <pc:docChg chg="modSld">
      <pc:chgData name="Kathy DePalma" userId="S::kdepalma@aihec.org::f5ecfb97-91e3-4b4b-b387-42e2ccea75ec" providerId="AD" clId="Web-{4DEE835E-4BEA-ECBE-B23C-8CF4913B5641}" dt="2024-06-24T18:21:42.819" v="31" actId="1076"/>
      <pc:docMkLst>
        <pc:docMk/>
      </pc:docMkLst>
      <pc:sldChg chg="addSp delSp modSp">
        <pc:chgData name="Kathy DePalma" userId="S::kdepalma@aihec.org::f5ecfb97-91e3-4b4b-b387-42e2ccea75ec" providerId="AD" clId="Web-{4DEE835E-4BEA-ECBE-B23C-8CF4913B5641}" dt="2024-06-24T18:21:42.819" v="31" actId="1076"/>
        <pc:sldMkLst>
          <pc:docMk/>
          <pc:sldMk cId="1752656484" sldId="272"/>
        </pc:sldMkLst>
        <pc:picChg chg="del">
          <ac:chgData name="Kathy DePalma" userId="S::kdepalma@aihec.org::f5ecfb97-91e3-4b4b-b387-42e2ccea75ec" providerId="AD" clId="Web-{4DEE835E-4BEA-ECBE-B23C-8CF4913B5641}" dt="2024-06-24T18:15:10.896" v="0"/>
          <ac:picMkLst>
            <pc:docMk/>
            <pc:sldMk cId="1752656484" sldId="272"/>
            <ac:picMk id="3" creationId="{A8DAF1AC-F192-2C53-70F6-6EDB71DBDA74}"/>
          </ac:picMkLst>
        </pc:picChg>
        <pc:picChg chg="mod">
          <ac:chgData name="Kathy DePalma" userId="S::kdepalma@aihec.org::f5ecfb97-91e3-4b4b-b387-42e2ccea75ec" providerId="AD" clId="Web-{4DEE835E-4BEA-ECBE-B23C-8CF4913B5641}" dt="2024-06-24T18:21:39.288" v="30" actId="1076"/>
          <ac:picMkLst>
            <pc:docMk/>
            <pc:sldMk cId="1752656484" sldId="272"/>
            <ac:picMk id="5" creationId="{C0CBDC47-B0B7-EF4C-ABE8-894FF12156D8}"/>
          </ac:picMkLst>
        </pc:picChg>
        <pc:picChg chg="add del mod">
          <ac:chgData name="Kathy DePalma" userId="S::kdepalma@aihec.org::f5ecfb97-91e3-4b4b-b387-42e2ccea75ec" providerId="AD" clId="Web-{4DEE835E-4BEA-ECBE-B23C-8CF4913B5641}" dt="2024-06-24T18:19:24.235" v="13"/>
          <ac:picMkLst>
            <pc:docMk/>
            <pc:sldMk cId="1752656484" sldId="272"/>
            <ac:picMk id="6" creationId="{AF7D331B-F3B8-3500-5AB2-69805EF3C993}"/>
          </ac:picMkLst>
        </pc:picChg>
        <pc:picChg chg="add mod">
          <ac:chgData name="Kathy DePalma" userId="S::kdepalma@aihec.org::f5ecfb97-91e3-4b4b-b387-42e2ccea75ec" providerId="AD" clId="Web-{4DEE835E-4BEA-ECBE-B23C-8CF4913B5641}" dt="2024-06-24T18:21:42.819" v="31" actId="1076"/>
          <ac:picMkLst>
            <pc:docMk/>
            <pc:sldMk cId="1752656484" sldId="272"/>
            <ac:picMk id="13" creationId="{5E31ADEE-D107-0816-F501-16793B5C637D}"/>
          </ac:picMkLst>
        </pc:picChg>
        <pc:picChg chg="add del">
          <ac:chgData name="Kathy DePalma" userId="S::kdepalma@aihec.org::f5ecfb97-91e3-4b4b-b387-42e2ccea75ec" providerId="AD" clId="Web-{4DEE835E-4BEA-ECBE-B23C-8CF4913B5641}" dt="2024-06-24T18:17:49.435" v="3"/>
          <ac:picMkLst>
            <pc:docMk/>
            <pc:sldMk cId="1752656484" sldId="272"/>
            <ac:picMk id="14" creationId="{399DE49A-6FF4-3852-0CC8-9C2B44B29F4F}"/>
          </ac:picMkLst>
        </pc:picChg>
      </pc:sldChg>
    </pc:docChg>
  </pc:docChgLst>
  <pc:docChgLst>
    <pc:chgData name="John Diaz" userId="44df6765-1efa-4b91-9bce-075059cb69ea" providerId="ADAL" clId="{CFACC187-D6C9-C94D-9764-9A29E12F450B}"/>
    <pc:docChg chg="modSld sldOrd">
      <pc:chgData name="John Diaz" userId="44df6765-1efa-4b91-9bce-075059cb69ea" providerId="ADAL" clId="{CFACC187-D6C9-C94D-9764-9A29E12F450B}" dt="2024-06-20T16:41:01.481" v="47" actId="20577"/>
      <pc:docMkLst>
        <pc:docMk/>
      </pc:docMkLst>
      <pc:sldChg chg="modSp mod">
        <pc:chgData name="John Diaz" userId="44df6765-1efa-4b91-9bce-075059cb69ea" providerId="ADAL" clId="{CFACC187-D6C9-C94D-9764-9A29E12F450B}" dt="2024-06-20T16:41:01.481" v="47" actId="20577"/>
        <pc:sldMkLst>
          <pc:docMk/>
          <pc:sldMk cId="0" sldId="257"/>
        </pc:sldMkLst>
        <pc:spChg chg="mod">
          <ac:chgData name="John Diaz" userId="44df6765-1efa-4b91-9bce-075059cb69ea" providerId="ADAL" clId="{CFACC187-D6C9-C94D-9764-9A29E12F450B}" dt="2024-06-20T16:41:01.481" v="47" actId="20577"/>
          <ac:spMkLst>
            <pc:docMk/>
            <pc:sldMk cId="0" sldId="257"/>
            <ac:spMk id="116" creationId="{00000000-0000-0000-0000-000000000000}"/>
          </ac:spMkLst>
        </pc:spChg>
      </pc:sldChg>
      <pc:sldChg chg="addSp modSp mod">
        <pc:chgData name="John Diaz" userId="44df6765-1efa-4b91-9bce-075059cb69ea" providerId="ADAL" clId="{CFACC187-D6C9-C94D-9764-9A29E12F450B}" dt="2024-06-20T16:39:14.975" v="5" actId="1076"/>
        <pc:sldMkLst>
          <pc:docMk/>
          <pc:sldMk cId="1752656484" sldId="272"/>
        </pc:sldMkLst>
        <pc:picChg chg="add mod">
          <ac:chgData name="John Diaz" userId="44df6765-1efa-4b91-9bce-075059cb69ea" providerId="ADAL" clId="{CFACC187-D6C9-C94D-9764-9A29E12F450B}" dt="2024-06-20T16:39:14.975" v="5" actId="1076"/>
          <ac:picMkLst>
            <pc:docMk/>
            <pc:sldMk cId="1752656484" sldId="272"/>
            <ac:picMk id="3" creationId="{A8DAF1AC-F192-2C53-70F6-6EDB71DBDA74}"/>
          </ac:picMkLst>
        </pc:picChg>
      </pc:sldChg>
      <pc:sldChg chg="ord">
        <pc:chgData name="John Diaz" userId="44df6765-1efa-4b91-9bce-075059cb69ea" providerId="ADAL" clId="{CFACC187-D6C9-C94D-9764-9A29E12F450B}" dt="2024-06-20T16:34:48.976" v="1" actId="20578"/>
        <pc:sldMkLst>
          <pc:docMk/>
          <pc:sldMk cId="704920548" sldId="276"/>
        </pc:sldMkLst>
      </pc:sldChg>
      <pc:sldChg chg="ord">
        <pc:chgData name="John Diaz" userId="44df6765-1efa-4b91-9bce-075059cb69ea" providerId="ADAL" clId="{CFACC187-D6C9-C94D-9764-9A29E12F450B}" dt="2024-06-20T16:34:39.335" v="0" actId="20578"/>
        <pc:sldMkLst>
          <pc:docMk/>
          <pc:sldMk cId="508665960" sldId="277"/>
        </pc:sldMkLst>
      </pc:sldChg>
      <pc:sldChg chg="ord">
        <pc:chgData name="John Diaz" userId="44df6765-1efa-4b91-9bce-075059cb69ea" providerId="ADAL" clId="{CFACC187-D6C9-C94D-9764-9A29E12F450B}" dt="2024-06-20T16:34:59.113" v="2" actId="20578"/>
        <pc:sldMkLst>
          <pc:docMk/>
          <pc:sldMk cId="989322412" sldId="278"/>
        </pc:sldMkLst>
      </pc:sldChg>
    </pc:docChg>
  </pc:docChgLst>
  <pc:docChgLst>
    <pc:chgData name="John Diaz" userId="S::jdiaz@aihec.org::44df6765-1efa-4b91-9bce-075059cb69ea" providerId="AD" clId="Web-{FA8EF330-506B-99C8-9852-E1D5F9D44B3B}"/>
    <pc:docChg chg="modSld">
      <pc:chgData name="John Diaz" userId="S::jdiaz@aihec.org::44df6765-1efa-4b91-9bce-075059cb69ea" providerId="AD" clId="Web-{FA8EF330-506B-99C8-9852-E1D5F9D44B3B}" dt="2024-06-05T16:45:49.181" v="70" actId="20577"/>
      <pc:docMkLst>
        <pc:docMk/>
      </pc:docMkLst>
      <pc:sldChg chg="modNotes">
        <pc:chgData name="John Diaz" userId="S::jdiaz@aihec.org::44df6765-1efa-4b91-9bce-075059cb69ea" providerId="AD" clId="Web-{FA8EF330-506B-99C8-9852-E1D5F9D44B3B}" dt="2024-06-05T16:43:56.532" v="50"/>
        <pc:sldMkLst>
          <pc:docMk/>
          <pc:sldMk cId="0" sldId="257"/>
        </pc:sldMkLst>
      </pc:sldChg>
      <pc:sldChg chg="modNotes">
        <pc:chgData name="John Diaz" userId="S::jdiaz@aihec.org::44df6765-1efa-4b91-9bce-075059cb69ea" providerId="AD" clId="Web-{FA8EF330-506B-99C8-9852-E1D5F9D44B3B}" dt="2024-06-05T16:44:56.271" v="52"/>
        <pc:sldMkLst>
          <pc:docMk/>
          <pc:sldMk cId="443274333" sldId="270"/>
        </pc:sldMkLst>
      </pc:sldChg>
      <pc:sldChg chg="modSp">
        <pc:chgData name="John Diaz" userId="S::jdiaz@aihec.org::44df6765-1efa-4b91-9bce-075059cb69ea" providerId="AD" clId="Web-{FA8EF330-506B-99C8-9852-E1D5F9D44B3B}" dt="2024-06-05T16:45:49.181" v="70" actId="20577"/>
        <pc:sldMkLst>
          <pc:docMk/>
          <pc:sldMk cId="896170359" sldId="275"/>
        </pc:sldMkLst>
        <pc:spChg chg="mod">
          <ac:chgData name="John Diaz" userId="S::jdiaz@aihec.org::44df6765-1efa-4b91-9bce-075059cb69ea" providerId="AD" clId="Web-{FA8EF330-506B-99C8-9852-E1D5F9D44B3B}" dt="2024-06-05T16:45:49.181" v="70" actId="20577"/>
          <ac:spMkLst>
            <pc:docMk/>
            <pc:sldMk cId="896170359" sldId="275"/>
            <ac:spMk id="4" creationId="{1CE0C578-7396-8BA9-1791-34AB6495C909}"/>
          </ac:spMkLst>
        </pc:spChg>
      </pc:sldChg>
    </pc:docChg>
  </pc:docChgLst>
  <pc:docChgLst>
    <pc:chgData name="Kathy DePalma" userId="S::kdepalma@aihec.org::f5ecfb97-91e3-4b4b-b387-42e2ccea75ec" providerId="AD" clId="Web-{DC8C44D4-2090-A48E-804C-B19ED0DC77B2}"/>
    <pc:docChg chg="addSld modSld">
      <pc:chgData name="Kathy DePalma" userId="S::kdepalma@aihec.org::f5ecfb97-91e3-4b4b-b387-42e2ccea75ec" providerId="AD" clId="Web-{DC8C44D4-2090-A48E-804C-B19ED0DC77B2}" dt="2024-06-26T21:28:55.295" v="15" actId="20577"/>
      <pc:docMkLst>
        <pc:docMk/>
      </pc:docMkLst>
      <pc:sldChg chg="modSp add replId">
        <pc:chgData name="Kathy DePalma" userId="S::kdepalma@aihec.org::f5ecfb97-91e3-4b4b-b387-42e2ccea75ec" providerId="AD" clId="Web-{DC8C44D4-2090-A48E-804C-B19ED0DC77B2}" dt="2024-06-26T21:28:55.295" v="15" actId="20577"/>
        <pc:sldMkLst>
          <pc:docMk/>
          <pc:sldMk cId="1928556580" sldId="298"/>
        </pc:sldMkLst>
        <pc:spChg chg="mod">
          <ac:chgData name="Kathy DePalma" userId="S::kdepalma@aihec.org::f5ecfb97-91e3-4b4b-b387-42e2ccea75ec" providerId="AD" clId="Web-{DC8C44D4-2090-A48E-804C-B19ED0DC77B2}" dt="2024-06-26T21:28:55.295" v="15" actId="20577"/>
          <ac:spMkLst>
            <pc:docMk/>
            <pc:sldMk cId="1928556580" sldId="298"/>
            <ac:spMk id="3" creationId="{6A1C7D81-BF15-407D-7E45-F61F3F5FE7D9}"/>
          </ac:spMkLst>
        </pc:spChg>
      </pc:sldChg>
    </pc:docChg>
  </pc:docChgLst>
  <pc:docChgLst>
    <pc:chgData name="John Diaz" userId="44df6765-1efa-4b91-9bce-075059cb69ea" providerId="ADAL" clId="{5BD8EF8D-5357-924B-9B56-0750BFE8DA4D}"/>
    <pc:docChg chg="custSel delSld modSld">
      <pc:chgData name="John Diaz" userId="44df6765-1efa-4b91-9bce-075059cb69ea" providerId="ADAL" clId="{5BD8EF8D-5357-924B-9B56-0750BFE8DA4D}" dt="2024-06-20T21:23:13.946" v="104" actId="1076"/>
      <pc:docMkLst>
        <pc:docMk/>
      </pc:docMkLst>
      <pc:sldChg chg="modSp mod">
        <pc:chgData name="John Diaz" userId="44df6765-1efa-4b91-9bce-075059cb69ea" providerId="ADAL" clId="{5BD8EF8D-5357-924B-9B56-0750BFE8DA4D}" dt="2024-06-20T21:12:30.345" v="62" actId="1076"/>
        <pc:sldMkLst>
          <pc:docMk/>
          <pc:sldMk cId="1243444788" sldId="269"/>
        </pc:sldMkLst>
        <pc:spChg chg="mod">
          <ac:chgData name="John Diaz" userId="44df6765-1efa-4b91-9bce-075059cb69ea" providerId="ADAL" clId="{5BD8EF8D-5357-924B-9B56-0750BFE8DA4D}" dt="2024-06-20T21:12:30.345" v="62" actId="1076"/>
          <ac:spMkLst>
            <pc:docMk/>
            <pc:sldMk cId="1243444788" sldId="269"/>
            <ac:spMk id="4" creationId="{1CE0C578-7396-8BA9-1791-34AB6495C909}"/>
          </ac:spMkLst>
        </pc:spChg>
      </pc:sldChg>
      <pc:sldChg chg="modSp mod">
        <pc:chgData name="John Diaz" userId="44df6765-1efa-4b91-9bce-075059cb69ea" providerId="ADAL" clId="{5BD8EF8D-5357-924B-9B56-0750BFE8DA4D}" dt="2024-06-20T21:14:50.041" v="90" actId="20577"/>
        <pc:sldMkLst>
          <pc:docMk/>
          <pc:sldMk cId="443274333" sldId="270"/>
        </pc:sldMkLst>
        <pc:spChg chg="mod">
          <ac:chgData name="John Diaz" userId="44df6765-1efa-4b91-9bce-075059cb69ea" providerId="ADAL" clId="{5BD8EF8D-5357-924B-9B56-0750BFE8DA4D}" dt="2024-06-20T21:14:50.041" v="90" actId="20577"/>
          <ac:spMkLst>
            <pc:docMk/>
            <pc:sldMk cId="443274333" sldId="270"/>
            <ac:spMk id="116" creationId="{00000000-0000-0000-0000-000000000000}"/>
          </ac:spMkLst>
        </pc:spChg>
      </pc:sldChg>
      <pc:sldChg chg="modSp mod">
        <pc:chgData name="John Diaz" userId="44df6765-1efa-4b91-9bce-075059cb69ea" providerId="ADAL" clId="{5BD8EF8D-5357-924B-9B56-0750BFE8DA4D}" dt="2024-06-20T21:12:57.609" v="70" actId="20577"/>
        <pc:sldMkLst>
          <pc:docMk/>
          <pc:sldMk cId="896170359" sldId="275"/>
        </pc:sldMkLst>
        <pc:spChg chg="mod">
          <ac:chgData name="John Diaz" userId="44df6765-1efa-4b91-9bce-075059cb69ea" providerId="ADAL" clId="{5BD8EF8D-5357-924B-9B56-0750BFE8DA4D}" dt="2024-06-20T21:12:54.113" v="67" actId="20577"/>
          <ac:spMkLst>
            <pc:docMk/>
            <pc:sldMk cId="896170359" sldId="275"/>
            <ac:spMk id="2" creationId="{464B78E6-F4D9-080E-BFF4-7C2704552C85}"/>
          </ac:spMkLst>
        </pc:spChg>
        <pc:spChg chg="mod">
          <ac:chgData name="John Diaz" userId="44df6765-1efa-4b91-9bce-075059cb69ea" providerId="ADAL" clId="{5BD8EF8D-5357-924B-9B56-0750BFE8DA4D}" dt="2024-06-20T21:12:57.609" v="70" actId="20577"/>
          <ac:spMkLst>
            <pc:docMk/>
            <pc:sldMk cId="896170359" sldId="275"/>
            <ac:spMk id="4" creationId="{1CE0C578-7396-8BA9-1791-34AB6495C909}"/>
          </ac:spMkLst>
        </pc:spChg>
      </pc:sldChg>
      <pc:sldChg chg="modSp mod">
        <pc:chgData name="John Diaz" userId="44df6765-1efa-4b91-9bce-075059cb69ea" providerId="ADAL" clId="{5BD8EF8D-5357-924B-9B56-0750BFE8DA4D}" dt="2024-06-20T21:15:08.420" v="97" actId="20577"/>
        <pc:sldMkLst>
          <pc:docMk/>
          <pc:sldMk cId="704920548" sldId="276"/>
        </pc:sldMkLst>
        <pc:spChg chg="mod">
          <ac:chgData name="John Diaz" userId="44df6765-1efa-4b91-9bce-075059cb69ea" providerId="ADAL" clId="{5BD8EF8D-5357-924B-9B56-0750BFE8DA4D}" dt="2024-06-20T21:15:08.420" v="97" actId="20577"/>
          <ac:spMkLst>
            <pc:docMk/>
            <pc:sldMk cId="704920548" sldId="276"/>
            <ac:spMk id="12" creationId="{EE325A85-9E83-373D-DF2F-FE42FDDFC838}"/>
          </ac:spMkLst>
        </pc:spChg>
      </pc:sldChg>
      <pc:sldChg chg="addSp delSp modSp mod">
        <pc:chgData name="John Diaz" userId="44df6765-1efa-4b91-9bce-075059cb69ea" providerId="ADAL" clId="{5BD8EF8D-5357-924B-9B56-0750BFE8DA4D}" dt="2024-06-20T21:23:13.946" v="104" actId="1076"/>
        <pc:sldMkLst>
          <pc:docMk/>
          <pc:sldMk cId="508665960" sldId="277"/>
        </pc:sldMkLst>
        <pc:picChg chg="add mod">
          <ac:chgData name="John Diaz" userId="44df6765-1efa-4b91-9bce-075059cb69ea" providerId="ADAL" clId="{5BD8EF8D-5357-924B-9B56-0750BFE8DA4D}" dt="2024-06-20T21:23:13.946" v="104" actId="1076"/>
          <ac:picMkLst>
            <pc:docMk/>
            <pc:sldMk cId="508665960" sldId="277"/>
            <ac:picMk id="3" creationId="{FCA8DA5C-4888-56E1-85E6-296BE2C745AE}"/>
          </ac:picMkLst>
        </pc:picChg>
        <pc:picChg chg="del">
          <ac:chgData name="John Diaz" userId="44df6765-1efa-4b91-9bce-075059cb69ea" providerId="ADAL" clId="{5BD8EF8D-5357-924B-9B56-0750BFE8DA4D}" dt="2024-06-20T21:23:04.476" v="98" actId="478"/>
          <ac:picMkLst>
            <pc:docMk/>
            <pc:sldMk cId="508665960" sldId="277"/>
            <ac:picMk id="8" creationId="{1E8C0555-7DF6-ADAF-B600-E5DCB152F8DC}"/>
          </ac:picMkLst>
        </pc:picChg>
      </pc:sldChg>
      <pc:sldChg chg="modSp mod">
        <pc:chgData name="John Diaz" userId="44df6765-1efa-4b91-9bce-075059cb69ea" providerId="ADAL" clId="{5BD8EF8D-5357-924B-9B56-0750BFE8DA4D}" dt="2024-06-20T21:12:37.644" v="63" actId="1076"/>
        <pc:sldMkLst>
          <pc:docMk/>
          <pc:sldMk cId="989322412" sldId="278"/>
        </pc:sldMkLst>
        <pc:spChg chg="mod">
          <ac:chgData name="John Diaz" userId="44df6765-1efa-4b91-9bce-075059cb69ea" providerId="ADAL" clId="{5BD8EF8D-5357-924B-9B56-0750BFE8DA4D}" dt="2024-06-20T21:12:37.644" v="63" actId="1076"/>
          <ac:spMkLst>
            <pc:docMk/>
            <pc:sldMk cId="989322412" sldId="278"/>
            <ac:spMk id="3" creationId="{23C048D2-D1D5-36C4-7F62-37FD909B4E4E}"/>
          </ac:spMkLst>
        </pc:spChg>
      </pc:sldChg>
      <pc:sldChg chg="del">
        <pc:chgData name="John Diaz" userId="44df6765-1efa-4b91-9bce-075059cb69ea" providerId="ADAL" clId="{5BD8EF8D-5357-924B-9B56-0750BFE8DA4D}" dt="2024-06-20T21:12:49.901" v="65" actId="2696"/>
        <pc:sldMkLst>
          <pc:docMk/>
          <pc:sldMk cId="809545338" sldId="279"/>
        </pc:sldMkLst>
      </pc:sldChg>
      <pc:sldChg chg="del">
        <pc:chgData name="John Diaz" userId="44df6765-1efa-4b91-9bce-075059cb69ea" providerId="ADAL" clId="{5BD8EF8D-5357-924B-9B56-0750BFE8DA4D}" dt="2024-06-20T21:12:47.732" v="64" actId="2696"/>
        <pc:sldMkLst>
          <pc:docMk/>
          <pc:sldMk cId="3540388439" sldId="280"/>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3077739" cy="471054"/>
          </a:xfrm>
          <a:prstGeom prst="rect">
            <a:avLst/>
          </a:prstGeom>
          <a:noFill/>
          <a:ln>
            <a:noFill/>
          </a:ln>
        </p:spPr>
        <p:txBody>
          <a:bodyPr spcFirstLastPara="1" wrap="square" lIns="94213" tIns="47094" rIns="94213" bIns="47094" anchor="t"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9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9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9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9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9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9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9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9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4023092" y="0"/>
            <a:ext cx="3077739" cy="471054"/>
          </a:xfrm>
          <a:prstGeom prst="rect">
            <a:avLst/>
          </a:prstGeom>
          <a:noFill/>
          <a:ln>
            <a:noFill/>
          </a:ln>
        </p:spPr>
        <p:txBody>
          <a:bodyPr spcFirstLastPara="1" wrap="square" lIns="94213" tIns="47094" rIns="94213" bIns="47094" anchor="t" anchorCtr="0">
            <a:noAutofit/>
          </a:bodyPr>
          <a:lstStyle>
            <a:lvl1pPr marR="0" lvl="0" algn="r"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9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9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9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9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9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9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9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9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735013" y="1173163"/>
            <a:ext cx="5632450" cy="31686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710248" y="4518204"/>
            <a:ext cx="5681980" cy="3696712"/>
          </a:xfrm>
          <a:prstGeom prst="rect">
            <a:avLst/>
          </a:prstGeom>
          <a:noFill/>
          <a:ln>
            <a:noFill/>
          </a:ln>
        </p:spPr>
        <p:txBody>
          <a:bodyPr spcFirstLastPara="1" wrap="square" lIns="94213" tIns="47094" rIns="94213" bIns="47094"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L="914400" marR="0" lvl="1"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2pPr>
            <a:lvl3pPr marL="1371600" marR="0" lvl="2"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3pPr>
            <a:lvl4pPr marL="1828800" marR="0" lvl="3"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4pPr>
            <a:lvl5pPr marL="2286000" marR="0" lvl="4"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5pPr>
            <a:lvl6pPr marL="2743200" marR="0" lvl="5"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6pPr>
            <a:lvl7pPr marL="3200400" marR="0" lvl="6"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7pPr>
            <a:lvl8pPr marL="3657600" marR="0" lvl="7"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8pPr>
            <a:lvl9pPr marL="4114800" marR="0" lvl="8"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917422"/>
            <a:ext cx="3077739" cy="471053"/>
          </a:xfrm>
          <a:prstGeom prst="rect">
            <a:avLst/>
          </a:prstGeom>
          <a:noFill/>
          <a:ln>
            <a:noFill/>
          </a:ln>
        </p:spPr>
        <p:txBody>
          <a:bodyPr spcFirstLastPara="1" wrap="square" lIns="94213" tIns="47094" rIns="94213" bIns="47094" anchor="b"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9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9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9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9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9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9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9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9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4023092" y="8917422"/>
            <a:ext cx="3077739" cy="471053"/>
          </a:xfrm>
          <a:prstGeom prst="rect">
            <a:avLst/>
          </a:prstGeom>
          <a:noFill/>
          <a:ln>
            <a:noFill/>
          </a:ln>
        </p:spPr>
        <p:txBody>
          <a:bodyPr spcFirstLastPara="1" wrap="square" lIns="94213" tIns="47094" rIns="94213" bIns="47094" anchor="b" anchorCtr="0">
            <a:noAutofit/>
          </a:bodyPr>
          <a:lstStyle/>
          <a:p>
            <a:pPr algn="r">
              <a:buSzPts val="1200"/>
            </a:pPr>
            <a:fld id="{00000000-1234-1234-1234-123412341234}" type="slidenum">
              <a:rPr lang="en-US" sz="1200" smtClean="0">
                <a:solidFill>
                  <a:schemeClr val="dk1"/>
                </a:solidFill>
                <a:latin typeface="Calibri"/>
                <a:ea typeface="Calibri"/>
                <a:cs typeface="Calibri"/>
                <a:sym typeface="Calibri"/>
              </a:rPr>
              <a:pPr algn="r">
                <a:buSzPts val="1200"/>
              </a:pPr>
              <a:t>‹#›</a:t>
            </a:fld>
            <a:endParaRPr lang="en-US" sz="1200">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g2ac194df0a2_1_0:notes"/>
          <p:cNvSpPr>
            <a:spLocks noGrp="1" noRot="1" noChangeAspect="1"/>
          </p:cNvSpPr>
          <p:nvPr>
            <p:ph type="sldImg" idx="2"/>
          </p:nvPr>
        </p:nvSpPr>
        <p:spPr>
          <a:xfrm>
            <a:off x="735013" y="1173163"/>
            <a:ext cx="5632450" cy="31686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06" name="Google Shape;106;g2ac194df0a2_1_0:notes"/>
          <p:cNvSpPr txBox="1">
            <a:spLocks noGrp="1"/>
          </p:cNvSpPr>
          <p:nvPr>
            <p:ph type="body" idx="1"/>
          </p:nvPr>
        </p:nvSpPr>
        <p:spPr>
          <a:xfrm>
            <a:off x="710248" y="4518204"/>
            <a:ext cx="5681980" cy="3696866"/>
          </a:xfrm>
          <a:prstGeom prst="rect">
            <a:avLst/>
          </a:prstGeom>
          <a:noFill/>
          <a:ln>
            <a:noFill/>
          </a:ln>
        </p:spPr>
        <p:txBody>
          <a:bodyPr spcFirstLastPara="1" wrap="square" lIns="94213" tIns="47094" rIns="94213" bIns="47094" anchor="t" anchorCtr="0">
            <a:noAutofit/>
          </a:bodyPr>
          <a:lstStyle/>
          <a:p>
            <a:pPr marL="0" indent="0">
              <a:buClr>
                <a:schemeClr val="dk1"/>
              </a:buClr>
            </a:pPr>
            <a:r>
              <a:rPr lang="en-US" dirty="0"/>
              <a:t>Drop Link in the Chat  </a:t>
            </a:r>
          </a:p>
        </p:txBody>
      </p:sp>
      <p:sp>
        <p:nvSpPr>
          <p:cNvPr id="107" name="Google Shape;107;g2ac194df0a2_1_0:notes"/>
          <p:cNvSpPr txBox="1">
            <a:spLocks noGrp="1"/>
          </p:cNvSpPr>
          <p:nvPr>
            <p:ph type="sldNum" idx="12"/>
          </p:nvPr>
        </p:nvSpPr>
        <p:spPr>
          <a:xfrm>
            <a:off x="4023092" y="8917422"/>
            <a:ext cx="3077739" cy="470964"/>
          </a:xfrm>
          <a:prstGeom prst="rect">
            <a:avLst/>
          </a:prstGeom>
          <a:noFill/>
          <a:ln>
            <a:noFill/>
          </a:ln>
        </p:spPr>
        <p:txBody>
          <a:bodyPr spcFirstLastPara="1" wrap="square" lIns="94213" tIns="47094" rIns="94213" bIns="47094" anchor="b" anchorCtr="0">
            <a:noAutofit/>
          </a:bodyPr>
          <a:lstStyle/>
          <a:p>
            <a:pPr algn="r">
              <a:buSzPts val="1200"/>
            </a:pPr>
            <a:fld id="{00000000-1234-1234-1234-123412341234}" type="slidenum">
              <a:rPr lang="en-US" sz="1200">
                <a:latin typeface="Calibri"/>
                <a:ea typeface="Calibri"/>
                <a:cs typeface="Calibri"/>
                <a:sym typeface="Calibri"/>
              </a:rPr>
              <a:pPr algn="r">
                <a:buSzPts val="1200"/>
              </a:pPr>
              <a:t>2</a:t>
            </a:fld>
            <a:endParaRPr sz="1200">
              <a:latin typeface="Calibri"/>
              <a:ea typeface="Calibri"/>
              <a:cs typeface="Calibri"/>
              <a:sym typeface="Calibri"/>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g2ac194df0a2_1_0:notes"/>
          <p:cNvSpPr>
            <a:spLocks noGrp="1" noRot="1" noChangeAspect="1"/>
          </p:cNvSpPr>
          <p:nvPr>
            <p:ph type="sldImg" idx="2"/>
          </p:nvPr>
        </p:nvSpPr>
        <p:spPr>
          <a:xfrm>
            <a:off x="735013" y="1173163"/>
            <a:ext cx="5632450" cy="31686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06" name="Google Shape;106;g2ac194df0a2_1_0:notes"/>
          <p:cNvSpPr txBox="1">
            <a:spLocks noGrp="1"/>
          </p:cNvSpPr>
          <p:nvPr>
            <p:ph type="body" idx="1"/>
          </p:nvPr>
        </p:nvSpPr>
        <p:spPr>
          <a:xfrm>
            <a:off x="710248" y="4518204"/>
            <a:ext cx="5681980" cy="3696866"/>
          </a:xfrm>
          <a:prstGeom prst="rect">
            <a:avLst/>
          </a:prstGeom>
          <a:noFill/>
          <a:ln>
            <a:noFill/>
          </a:ln>
        </p:spPr>
        <p:txBody>
          <a:bodyPr spcFirstLastPara="1" wrap="square" lIns="94213" tIns="47094" rIns="94213" bIns="47094" anchor="t" anchorCtr="0">
            <a:noAutofit/>
          </a:bodyPr>
          <a:lstStyle/>
          <a:p>
            <a:pPr marL="0" indent="0">
              <a:buClr>
                <a:schemeClr val="dk1"/>
              </a:buClr>
            </a:pPr>
            <a:endParaRPr sz="1200" b="0" i="0" u="none" strike="noStrike" cap="none" dirty="0">
              <a:solidFill>
                <a:schemeClr val="dk1"/>
              </a:solidFill>
              <a:latin typeface="Calibri"/>
              <a:ea typeface="Calibri"/>
              <a:cs typeface="Calibri"/>
              <a:sym typeface="Calibri"/>
            </a:endParaRPr>
          </a:p>
        </p:txBody>
      </p:sp>
      <p:sp>
        <p:nvSpPr>
          <p:cNvPr id="107" name="Google Shape;107;g2ac194df0a2_1_0:notes"/>
          <p:cNvSpPr txBox="1">
            <a:spLocks noGrp="1"/>
          </p:cNvSpPr>
          <p:nvPr>
            <p:ph type="sldNum" idx="12"/>
          </p:nvPr>
        </p:nvSpPr>
        <p:spPr>
          <a:xfrm>
            <a:off x="4023092" y="8917422"/>
            <a:ext cx="3077739" cy="470964"/>
          </a:xfrm>
          <a:prstGeom prst="rect">
            <a:avLst/>
          </a:prstGeom>
          <a:noFill/>
          <a:ln>
            <a:noFill/>
          </a:ln>
        </p:spPr>
        <p:txBody>
          <a:bodyPr spcFirstLastPara="1" wrap="square" lIns="94213" tIns="47094" rIns="94213" bIns="47094" anchor="b" anchorCtr="0">
            <a:noAutofit/>
          </a:bodyPr>
          <a:lstStyle/>
          <a:p>
            <a:pPr algn="r">
              <a:buSzPts val="1200"/>
            </a:pPr>
            <a:fld id="{00000000-1234-1234-1234-123412341234}" type="slidenum">
              <a:rPr lang="en-US" sz="1200">
                <a:latin typeface="Calibri"/>
                <a:ea typeface="Calibri"/>
                <a:cs typeface="Calibri"/>
                <a:sym typeface="Calibri"/>
              </a:rPr>
              <a:pPr algn="r">
                <a:buSzPts val="1200"/>
              </a:pPr>
              <a:t>11</a:t>
            </a:fld>
            <a:endParaRPr sz="1200">
              <a:latin typeface="Calibri"/>
              <a:ea typeface="Calibri"/>
              <a:cs typeface="Calibri"/>
              <a:sym typeface="Calibri"/>
            </a:endParaRPr>
          </a:p>
        </p:txBody>
      </p:sp>
    </p:spTree>
    <p:extLst>
      <p:ext uri="{BB962C8B-B14F-4D97-AF65-F5344CB8AC3E}">
        <p14:creationId xmlns:p14="http://schemas.microsoft.com/office/powerpoint/2010/main" val="345955688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g2ac194df0a2_1_0:notes"/>
          <p:cNvSpPr>
            <a:spLocks noGrp="1" noRot="1" noChangeAspect="1"/>
          </p:cNvSpPr>
          <p:nvPr>
            <p:ph type="sldImg" idx="2"/>
          </p:nvPr>
        </p:nvSpPr>
        <p:spPr>
          <a:xfrm>
            <a:off x="735013" y="1173163"/>
            <a:ext cx="5632450" cy="31686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06" name="Google Shape;106;g2ac194df0a2_1_0:notes"/>
          <p:cNvSpPr txBox="1">
            <a:spLocks noGrp="1"/>
          </p:cNvSpPr>
          <p:nvPr>
            <p:ph type="body" idx="1"/>
          </p:nvPr>
        </p:nvSpPr>
        <p:spPr>
          <a:xfrm>
            <a:off x="710248" y="4518204"/>
            <a:ext cx="5681980" cy="3696866"/>
          </a:xfrm>
          <a:prstGeom prst="rect">
            <a:avLst/>
          </a:prstGeom>
          <a:noFill/>
          <a:ln>
            <a:noFill/>
          </a:ln>
        </p:spPr>
        <p:txBody>
          <a:bodyPr spcFirstLastPara="1" wrap="square" lIns="94213" tIns="47094" rIns="94213" bIns="47094" anchor="t" anchorCtr="0">
            <a:noAutofit/>
          </a:bodyPr>
          <a:lstStyle/>
          <a:p>
            <a:pPr marL="0" indent="0">
              <a:buClr>
                <a:schemeClr val="dk1"/>
              </a:buClr>
            </a:pPr>
            <a:endParaRPr dirty="0"/>
          </a:p>
        </p:txBody>
      </p:sp>
      <p:sp>
        <p:nvSpPr>
          <p:cNvPr id="107" name="Google Shape;107;g2ac194df0a2_1_0:notes"/>
          <p:cNvSpPr txBox="1">
            <a:spLocks noGrp="1"/>
          </p:cNvSpPr>
          <p:nvPr>
            <p:ph type="sldNum" idx="12"/>
          </p:nvPr>
        </p:nvSpPr>
        <p:spPr>
          <a:xfrm>
            <a:off x="4023092" y="8917422"/>
            <a:ext cx="3077739" cy="470964"/>
          </a:xfrm>
          <a:prstGeom prst="rect">
            <a:avLst/>
          </a:prstGeom>
          <a:noFill/>
          <a:ln>
            <a:noFill/>
          </a:ln>
        </p:spPr>
        <p:txBody>
          <a:bodyPr spcFirstLastPara="1" wrap="square" lIns="94213" tIns="47094" rIns="94213" bIns="47094" anchor="b" anchorCtr="0">
            <a:noAutofit/>
          </a:bodyPr>
          <a:lstStyle/>
          <a:p>
            <a:pPr algn="r">
              <a:buSzPts val="1200"/>
            </a:pPr>
            <a:fld id="{00000000-1234-1234-1234-123412341234}" type="slidenum">
              <a:rPr lang="en-US" sz="1200">
                <a:latin typeface="Calibri"/>
                <a:ea typeface="Calibri"/>
                <a:cs typeface="Calibri"/>
                <a:sym typeface="Calibri"/>
              </a:rPr>
              <a:pPr algn="r">
                <a:buSzPts val="1200"/>
              </a:pPr>
              <a:t>12</a:t>
            </a:fld>
            <a:endParaRPr sz="1200">
              <a:latin typeface="Calibri"/>
              <a:ea typeface="Calibri"/>
              <a:cs typeface="Calibri"/>
              <a:sym typeface="Calibri"/>
            </a:endParaRPr>
          </a:p>
        </p:txBody>
      </p:sp>
    </p:spTree>
    <p:extLst>
      <p:ext uri="{BB962C8B-B14F-4D97-AF65-F5344CB8AC3E}">
        <p14:creationId xmlns:p14="http://schemas.microsoft.com/office/powerpoint/2010/main" val="293059452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g2ac194df0a2_1_0:notes"/>
          <p:cNvSpPr>
            <a:spLocks noGrp="1" noRot="1" noChangeAspect="1"/>
          </p:cNvSpPr>
          <p:nvPr>
            <p:ph type="sldImg" idx="2"/>
          </p:nvPr>
        </p:nvSpPr>
        <p:spPr>
          <a:xfrm>
            <a:off x="735013" y="1173163"/>
            <a:ext cx="5632450" cy="31686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06" name="Google Shape;106;g2ac194df0a2_1_0:notes"/>
          <p:cNvSpPr txBox="1">
            <a:spLocks noGrp="1"/>
          </p:cNvSpPr>
          <p:nvPr>
            <p:ph type="body" idx="1"/>
          </p:nvPr>
        </p:nvSpPr>
        <p:spPr>
          <a:xfrm>
            <a:off x="710248" y="4518204"/>
            <a:ext cx="5681980" cy="3696866"/>
          </a:xfrm>
          <a:prstGeom prst="rect">
            <a:avLst/>
          </a:prstGeom>
          <a:noFill/>
          <a:ln>
            <a:noFill/>
          </a:ln>
        </p:spPr>
        <p:txBody>
          <a:bodyPr spcFirstLastPara="1" wrap="square" lIns="94213" tIns="47094" rIns="94213" bIns="47094" anchor="t" anchorCtr="0">
            <a:noAutofit/>
          </a:bodyPr>
          <a:lstStyle/>
          <a:p>
            <a:pPr marL="0" indent="0">
              <a:buClr>
                <a:schemeClr val="dk1"/>
              </a:buClr>
            </a:pPr>
            <a:endParaRPr dirty="0"/>
          </a:p>
        </p:txBody>
      </p:sp>
      <p:sp>
        <p:nvSpPr>
          <p:cNvPr id="107" name="Google Shape;107;g2ac194df0a2_1_0:notes"/>
          <p:cNvSpPr txBox="1">
            <a:spLocks noGrp="1"/>
          </p:cNvSpPr>
          <p:nvPr>
            <p:ph type="sldNum" idx="12"/>
          </p:nvPr>
        </p:nvSpPr>
        <p:spPr>
          <a:xfrm>
            <a:off x="4023092" y="8917422"/>
            <a:ext cx="3077739" cy="470964"/>
          </a:xfrm>
          <a:prstGeom prst="rect">
            <a:avLst/>
          </a:prstGeom>
          <a:noFill/>
          <a:ln>
            <a:noFill/>
          </a:ln>
        </p:spPr>
        <p:txBody>
          <a:bodyPr spcFirstLastPara="1" wrap="square" lIns="94213" tIns="47094" rIns="94213" bIns="47094" anchor="b" anchorCtr="0">
            <a:noAutofit/>
          </a:bodyPr>
          <a:lstStyle/>
          <a:p>
            <a:pPr algn="r">
              <a:buSzPts val="1200"/>
            </a:pPr>
            <a:fld id="{00000000-1234-1234-1234-123412341234}" type="slidenum">
              <a:rPr lang="en-US" sz="1200">
                <a:latin typeface="Calibri"/>
                <a:ea typeface="Calibri"/>
                <a:cs typeface="Calibri"/>
                <a:sym typeface="Calibri"/>
              </a:rPr>
              <a:pPr algn="r">
                <a:buSzPts val="1200"/>
              </a:pPr>
              <a:t>13</a:t>
            </a:fld>
            <a:endParaRPr sz="1200">
              <a:latin typeface="Calibri"/>
              <a:ea typeface="Calibri"/>
              <a:cs typeface="Calibri"/>
              <a:sym typeface="Calibri"/>
            </a:endParaRPr>
          </a:p>
        </p:txBody>
      </p:sp>
    </p:spTree>
    <p:extLst>
      <p:ext uri="{BB962C8B-B14F-4D97-AF65-F5344CB8AC3E}">
        <p14:creationId xmlns:p14="http://schemas.microsoft.com/office/powerpoint/2010/main" val="192711143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g2ac194df0a2_1_0:notes"/>
          <p:cNvSpPr>
            <a:spLocks noGrp="1" noRot="1" noChangeAspect="1"/>
          </p:cNvSpPr>
          <p:nvPr>
            <p:ph type="sldImg" idx="2"/>
          </p:nvPr>
        </p:nvSpPr>
        <p:spPr>
          <a:xfrm>
            <a:off x="735013" y="1173163"/>
            <a:ext cx="5632450" cy="31686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06" name="Google Shape;106;g2ac194df0a2_1_0:notes"/>
          <p:cNvSpPr txBox="1">
            <a:spLocks noGrp="1"/>
          </p:cNvSpPr>
          <p:nvPr>
            <p:ph type="body" idx="1"/>
          </p:nvPr>
        </p:nvSpPr>
        <p:spPr>
          <a:xfrm>
            <a:off x="710248" y="4518204"/>
            <a:ext cx="5681980" cy="3696866"/>
          </a:xfrm>
          <a:prstGeom prst="rect">
            <a:avLst/>
          </a:prstGeom>
          <a:noFill/>
          <a:ln>
            <a:noFill/>
          </a:ln>
        </p:spPr>
        <p:txBody>
          <a:bodyPr spcFirstLastPara="1" wrap="square" lIns="94213" tIns="47094" rIns="94213" bIns="47094" anchor="t" anchorCtr="0">
            <a:noAutofit/>
          </a:bodyPr>
          <a:lstStyle/>
          <a:p>
            <a:pPr marL="0" indent="0">
              <a:buClr>
                <a:schemeClr val="dk1"/>
              </a:buClr>
            </a:pPr>
            <a:endParaRPr dirty="0"/>
          </a:p>
        </p:txBody>
      </p:sp>
      <p:sp>
        <p:nvSpPr>
          <p:cNvPr id="107" name="Google Shape;107;g2ac194df0a2_1_0:notes"/>
          <p:cNvSpPr txBox="1">
            <a:spLocks noGrp="1"/>
          </p:cNvSpPr>
          <p:nvPr>
            <p:ph type="sldNum" idx="12"/>
          </p:nvPr>
        </p:nvSpPr>
        <p:spPr>
          <a:xfrm>
            <a:off x="4023092" y="8917422"/>
            <a:ext cx="3077739" cy="470964"/>
          </a:xfrm>
          <a:prstGeom prst="rect">
            <a:avLst/>
          </a:prstGeom>
          <a:noFill/>
          <a:ln>
            <a:noFill/>
          </a:ln>
        </p:spPr>
        <p:txBody>
          <a:bodyPr spcFirstLastPara="1" wrap="square" lIns="94213" tIns="47094" rIns="94213" bIns="47094" anchor="b" anchorCtr="0">
            <a:noAutofit/>
          </a:bodyPr>
          <a:lstStyle/>
          <a:p>
            <a:pPr algn="r">
              <a:buSzPts val="1200"/>
            </a:pPr>
            <a:fld id="{00000000-1234-1234-1234-123412341234}" type="slidenum">
              <a:rPr lang="en-US" sz="1200">
                <a:latin typeface="Calibri"/>
                <a:ea typeface="Calibri"/>
                <a:cs typeface="Calibri"/>
                <a:sym typeface="Calibri"/>
              </a:rPr>
              <a:pPr algn="r">
                <a:buSzPts val="1200"/>
              </a:pPr>
              <a:t>14</a:t>
            </a:fld>
            <a:endParaRPr sz="1200">
              <a:latin typeface="Calibri"/>
              <a:ea typeface="Calibri"/>
              <a:cs typeface="Calibri"/>
              <a:sym typeface="Calibri"/>
            </a:endParaRPr>
          </a:p>
        </p:txBody>
      </p:sp>
    </p:spTree>
    <p:extLst>
      <p:ext uri="{BB962C8B-B14F-4D97-AF65-F5344CB8AC3E}">
        <p14:creationId xmlns:p14="http://schemas.microsoft.com/office/powerpoint/2010/main" val="310898505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g2ac194df0a2_1_0:notes"/>
          <p:cNvSpPr>
            <a:spLocks noGrp="1" noRot="1" noChangeAspect="1"/>
          </p:cNvSpPr>
          <p:nvPr>
            <p:ph type="sldImg" idx="2"/>
          </p:nvPr>
        </p:nvSpPr>
        <p:spPr>
          <a:xfrm>
            <a:off x="735013" y="1173163"/>
            <a:ext cx="5632450" cy="31686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06" name="Google Shape;106;g2ac194df0a2_1_0:notes"/>
          <p:cNvSpPr txBox="1">
            <a:spLocks noGrp="1"/>
          </p:cNvSpPr>
          <p:nvPr>
            <p:ph type="body" idx="1"/>
          </p:nvPr>
        </p:nvSpPr>
        <p:spPr>
          <a:xfrm>
            <a:off x="710248" y="4518204"/>
            <a:ext cx="5681980" cy="3696866"/>
          </a:xfrm>
          <a:prstGeom prst="rect">
            <a:avLst/>
          </a:prstGeom>
          <a:noFill/>
          <a:ln>
            <a:noFill/>
          </a:ln>
        </p:spPr>
        <p:txBody>
          <a:bodyPr spcFirstLastPara="1" wrap="square" lIns="94213" tIns="47094" rIns="94213" bIns="47094" anchor="t" anchorCtr="0">
            <a:noAutofit/>
          </a:bodyPr>
          <a:lstStyle/>
          <a:p>
            <a:pPr marL="0" indent="0">
              <a:buClr>
                <a:schemeClr val="dk1"/>
              </a:buClr>
            </a:pPr>
            <a:endParaRPr dirty="0"/>
          </a:p>
        </p:txBody>
      </p:sp>
      <p:sp>
        <p:nvSpPr>
          <p:cNvPr id="107" name="Google Shape;107;g2ac194df0a2_1_0:notes"/>
          <p:cNvSpPr txBox="1">
            <a:spLocks noGrp="1"/>
          </p:cNvSpPr>
          <p:nvPr>
            <p:ph type="sldNum" idx="12"/>
          </p:nvPr>
        </p:nvSpPr>
        <p:spPr>
          <a:xfrm>
            <a:off x="4023092" y="8917422"/>
            <a:ext cx="3077739" cy="470964"/>
          </a:xfrm>
          <a:prstGeom prst="rect">
            <a:avLst/>
          </a:prstGeom>
          <a:noFill/>
          <a:ln>
            <a:noFill/>
          </a:ln>
        </p:spPr>
        <p:txBody>
          <a:bodyPr spcFirstLastPara="1" wrap="square" lIns="94213" tIns="47094" rIns="94213" bIns="47094" anchor="b" anchorCtr="0">
            <a:noAutofit/>
          </a:bodyPr>
          <a:lstStyle/>
          <a:p>
            <a:pPr algn="r">
              <a:buSzPts val="1200"/>
            </a:pPr>
            <a:fld id="{00000000-1234-1234-1234-123412341234}" type="slidenum">
              <a:rPr lang="en-US" sz="1200">
                <a:latin typeface="Calibri"/>
                <a:ea typeface="Calibri"/>
                <a:cs typeface="Calibri"/>
                <a:sym typeface="Calibri"/>
              </a:rPr>
              <a:pPr algn="r">
                <a:buSzPts val="1200"/>
              </a:pPr>
              <a:t>15</a:t>
            </a:fld>
            <a:endParaRPr sz="1200">
              <a:latin typeface="Calibri"/>
              <a:ea typeface="Calibri"/>
              <a:cs typeface="Calibri"/>
              <a:sym typeface="Calibri"/>
            </a:endParaRPr>
          </a:p>
        </p:txBody>
      </p:sp>
    </p:spTree>
    <p:extLst>
      <p:ext uri="{BB962C8B-B14F-4D97-AF65-F5344CB8AC3E}">
        <p14:creationId xmlns:p14="http://schemas.microsoft.com/office/powerpoint/2010/main" val="1640613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g2ac194df0a2_1_0:notes"/>
          <p:cNvSpPr>
            <a:spLocks noGrp="1" noRot="1" noChangeAspect="1"/>
          </p:cNvSpPr>
          <p:nvPr>
            <p:ph type="sldImg" idx="2"/>
          </p:nvPr>
        </p:nvSpPr>
        <p:spPr>
          <a:xfrm>
            <a:off x="735013" y="1173163"/>
            <a:ext cx="5632450" cy="31686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06" name="Google Shape;106;g2ac194df0a2_1_0:notes"/>
          <p:cNvSpPr txBox="1">
            <a:spLocks noGrp="1"/>
          </p:cNvSpPr>
          <p:nvPr>
            <p:ph type="body" idx="1"/>
          </p:nvPr>
        </p:nvSpPr>
        <p:spPr>
          <a:xfrm>
            <a:off x="710248" y="4518204"/>
            <a:ext cx="5681980" cy="3696866"/>
          </a:xfrm>
          <a:prstGeom prst="rect">
            <a:avLst/>
          </a:prstGeom>
          <a:noFill/>
          <a:ln>
            <a:noFill/>
          </a:ln>
        </p:spPr>
        <p:txBody>
          <a:bodyPr spcFirstLastPara="1" wrap="square" lIns="94213" tIns="47094" rIns="94213" bIns="47094" anchor="t" anchorCtr="0">
            <a:noAutofit/>
          </a:bodyPr>
          <a:lstStyle/>
          <a:p>
            <a:pPr marL="0" indent="0">
              <a:buClr>
                <a:schemeClr val="dk1"/>
              </a:buClr>
            </a:pPr>
            <a:r>
              <a:rPr lang="en-US" dirty="0"/>
              <a:t>Bolded words – the RFP requires that each of these be included in the Planning &amp; Implementing Section of the proposal.  </a:t>
            </a:r>
            <a:endParaRPr dirty="0"/>
          </a:p>
        </p:txBody>
      </p:sp>
      <p:sp>
        <p:nvSpPr>
          <p:cNvPr id="107" name="Google Shape;107;g2ac194df0a2_1_0:notes"/>
          <p:cNvSpPr txBox="1">
            <a:spLocks noGrp="1"/>
          </p:cNvSpPr>
          <p:nvPr>
            <p:ph type="sldNum" idx="12"/>
          </p:nvPr>
        </p:nvSpPr>
        <p:spPr>
          <a:xfrm>
            <a:off x="4023092" y="8917422"/>
            <a:ext cx="3077739" cy="470964"/>
          </a:xfrm>
          <a:prstGeom prst="rect">
            <a:avLst/>
          </a:prstGeom>
          <a:noFill/>
          <a:ln>
            <a:noFill/>
          </a:ln>
        </p:spPr>
        <p:txBody>
          <a:bodyPr spcFirstLastPara="1" wrap="square" lIns="94213" tIns="47094" rIns="94213" bIns="47094" anchor="b" anchorCtr="0">
            <a:noAutofit/>
          </a:bodyPr>
          <a:lstStyle/>
          <a:p>
            <a:pPr algn="r">
              <a:buSzPts val="1200"/>
            </a:pPr>
            <a:fld id="{00000000-1234-1234-1234-123412341234}" type="slidenum">
              <a:rPr lang="en-US" sz="1200">
                <a:latin typeface="Calibri"/>
                <a:ea typeface="Calibri"/>
                <a:cs typeface="Calibri"/>
                <a:sym typeface="Calibri"/>
              </a:rPr>
              <a:pPr algn="r">
                <a:buSzPts val="1200"/>
              </a:pPr>
              <a:t>16</a:t>
            </a:fld>
            <a:endParaRPr sz="1200">
              <a:latin typeface="Calibri"/>
              <a:ea typeface="Calibri"/>
              <a:cs typeface="Calibri"/>
              <a:sym typeface="Calibri"/>
            </a:endParaRPr>
          </a:p>
        </p:txBody>
      </p:sp>
    </p:spTree>
    <p:extLst>
      <p:ext uri="{BB962C8B-B14F-4D97-AF65-F5344CB8AC3E}">
        <p14:creationId xmlns:p14="http://schemas.microsoft.com/office/powerpoint/2010/main" val="74501781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g2ac194df0a2_1_0:notes"/>
          <p:cNvSpPr>
            <a:spLocks noGrp="1" noRot="1" noChangeAspect="1"/>
          </p:cNvSpPr>
          <p:nvPr>
            <p:ph type="sldImg" idx="2"/>
          </p:nvPr>
        </p:nvSpPr>
        <p:spPr>
          <a:xfrm>
            <a:off x="735013" y="1173163"/>
            <a:ext cx="5632450" cy="31686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06" name="Google Shape;106;g2ac194df0a2_1_0:notes"/>
          <p:cNvSpPr txBox="1">
            <a:spLocks noGrp="1"/>
          </p:cNvSpPr>
          <p:nvPr>
            <p:ph type="body" idx="1"/>
          </p:nvPr>
        </p:nvSpPr>
        <p:spPr>
          <a:xfrm>
            <a:off x="710248" y="4518204"/>
            <a:ext cx="5681980" cy="3696866"/>
          </a:xfrm>
          <a:prstGeom prst="rect">
            <a:avLst/>
          </a:prstGeom>
          <a:noFill/>
          <a:ln>
            <a:noFill/>
          </a:ln>
        </p:spPr>
        <p:txBody>
          <a:bodyPr spcFirstLastPara="1" wrap="square" lIns="94213" tIns="47094" rIns="94213" bIns="47094" anchor="t" anchorCtr="0">
            <a:noAutofit/>
          </a:bodyPr>
          <a:lstStyle/>
          <a:p>
            <a:pPr marL="0" indent="0">
              <a:buClr>
                <a:schemeClr val="dk1"/>
              </a:buClr>
            </a:pPr>
            <a:endParaRPr dirty="0"/>
          </a:p>
        </p:txBody>
      </p:sp>
      <p:sp>
        <p:nvSpPr>
          <p:cNvPr id="107" name="Google Shape;107;g2ac194df0a2_1_0:notes"/>
          <p:cNvSpPr txBox="1">
            <a:spLocks noGrp="1"/>
          </p:cNvSpPr>
          <p:nvPr>
            <p:ph type="sldNum" idx="12"/>
          </p:nvPr>
        </p:nvSpPr>
        <p:spPr>
          <a:xfrm>
            <a:off x="4023092" y="8917422"/>
            <a:ext cx="3077739" cy="470964"/>
          </a:xfrm>
          <a:prstGeom prst="rect">
            <a:avLst/>
          </a:prstGeom>
          <a:noFill/>
          <a:ln>
            <a:noFill/>
          </a:ln>
        </p:spPr>
        <p:txBody>
          <a:bodyPr spcFirstLastPara="1" wrap="square" lIns="94213" tIns="47094" rIns="94213" bIns="47094" anchor="b" anchorCtr="0">
            <a:noAutofit/>
          </a:bodyPr>
          <a:lstStyle/>
          <a:p>
            <a:pPr algn="r">
              <a:buSzPts val="1200"/>
            </a:pPr>
            <a:fld id="{00000000-1234-1234-1234-123412341234}" type="slidenum">
              <a:rPr lang="en-US" sz="1200">
                <a:latin typeface="Calibri"/>
                <a:ea typeface="Calibri"/>
                <a:cs typeface="Calibri"/>
                <a:sym typeface="Calibri"/>
              </a:rPr>
              <a:pPr algn="r">
                <a:buSzPts val="1200"/>
              </a:pPr>
              <a:t>17</a:t>
            </a:fld>
            <a:endParaRPr sz="1200">
              <a:latin typeface="Calibri"/>
              <a:ea typeface="Calibri"/>
              <a:cs typeface="Calibri"/>
              <a:sym typeface="Calibri"/>
            </a:endParaRPr>
          </a:p>
        </p:txBody>
      </p:sp>
    </p:spTree>
    <p:extLst>
      <p:ext uri="{BB962C8B-B14F-4D97-AF65-F5344CB8AC3E}">
        <p14:creationId xmlns:p14="http://schemas.microsoft.com/office/powerpoint/2010/main" val="380094753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g2ac194df0a2_1_0:notes"/>
          <p:cNvSpPr>
            <a:spLocks noGrp="1" noRot="1" noChangeAspect="1"/>
          </p:cNvSpPr>
          <p:nvPr>
            <p:ph type="sldImg" idx="2"/>
          </p:nvPr>
        </p:nvSpPr>
        <p:spPr>
          <a:xfrm>
            <a:off x="735013" y="1173163"/>
            <a:ext cx="5632450" cy="31686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06" name="Google Shape;106;g2ac194df0a2_1_0:notes"/>
          <p:cNvSpPr txBox="1">
            <a:spLocks noGrp="1"/>
          </p:cNvSpPr>
          <p:nvPr>
            <p:ph type="body" idx="1"/>
          </p:nvPr>
        </p:nvSpPr>
        <p:spPr>
          <a:xfrm>
            <a:off x="710248" y="4518204"/>
            <a:ext cx="5681980" cy="3696866"/>
          </a:xfrm>
          <a:prstGeom prst="rect">
            <a:avLst/>
          </a:prstGeom>
          <a:noFill/>
          <a:ln>
            <a:noFill/>
          </a:ln>
        </p:spPr>
        <p:txBody>
          <a:bodyPr spcFirstLastPara="1" wrap="square" lIns="94213" tIns="47094" rIns="94213" bIns="47094" anchor="t" anchorCtr="0">
            <a:noAutofit/>
          </a:bodyPr>
          <a:lstStyle/>
          <a:p>
            <a:pPr marL="0" indent="0">
              <a:buClr>
                <a:schemeClr val="dk1"/>
              </a:buClr>
            </a:pPr>
            <a:r>
              <a:rPr lang="en-US" dirty="0"/>
              <a:t>Now you all the pieces you need to write your abstract.  </a:t>
            </a:r>
          </a:p>
          <a:p>
            <a:pPr marL="0" indent="0">
              <a:buClr>
                <a:schemeClr val="dk1"/>
              </a:buClr>
            </a:pPr>
            <a:endParaRPr dirty="0"/>
          </a:p>
        </p:txBody>
      </p:sp>
      <p:sp>
        <p:nvSpPr>
          <p:cNvPr id="107" name="Google Shape;107;g2ac194df0a2_1_0:notes"/>
          <p:cNvSpPr txBox="1">
            <a:spLocks noGrp="1"/>
          </p:cNvSpPr>
          <p:nvPr>
            <p:ph type="sldNum" idx="12"/>
          </p:nvPr>
        </p:nvSpPr>
        <p:spPr>
          <a:xfrm>
            <a:off x="4023092" y="8917422"/>
            <a:ext cx="3077739" cy="470964"/>
          </a:xfrm>
          <a:prstGeom prst="rect">
            <a:avLst/>
          </a:prstGeom>
          <a:noFill/>
          <a:ln>
            <a:noFill/>
          </a:ln>
        </p:spPr>
        <p:txBody>
          <a:bodyPr spcFirstLastPara="1" wrap="square" lIns="94213" tIns="47094" rIns="94213" bIns="47094" anchor="b" anchorCtr="0">
            <a:noAutofit/>
          </a:bodyPr>
          <a:lstStyle/>
          <a:p>
            <a:pPr algn="r">
              <a:buSzPts val="1200"/>
            </a:pPr>
            <a:fld id="{00000000-1234-1234-1234-123412341234}" type="slidenum">
              <a:rPr lang="en-US" sz="1200">
                <a:latin typeface="Calibri"/>
                <a:ea typeface="Calibri"/>
                <a:cs typeface="Calibri"/>
                <a:sym typeface="Calibri"/>
              </a:rPr>
              <a:pPr algn="r">
                <a:buSzPts val="1200"/>
              </a:pPr>
              <a:t>18</a:t>
            </a:fld>
            <a:endParaRPr sz="1200">
              <a:latin typeface="Calibri"/>
              <a:ea typeface="Calibri"/>
              <a:cs typeface="Calibri"/>
              <a:sym typeface="Calibri"/>
            </a:endParaRPr>
          </a:p>
        </p:txBody>
      </p:sp>
    </p:spTree>
    <p:extLst>
      <p:ext uri="{BB962C8B-B14F-4D97-AF65-F5344CB8AC3E}">
        <p14:creationId xmlns:p14="http://schemas.microsoft.com/office/powerpoint/2010/main" val="358399099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g2ac194df0a2_1_0:notes"/>
          <p:cNvSpPr>
            <a:spLocks noGrp="1" noRot="1" noChangeAspect="1"/>
          </p:cNvSpPr>
          <p:nvPr>
            <p:ph type="sldImg" idx="2"/>
          </p:nvPr>
        </p:nvSpPr>
        <p:spPr>
          <a:xfrm>
            <a:off x="735013" y="1173163"/>
            <a:ext cx="5632450" cy="31686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06" name="Google Shape;106;g2ac194df0a2_1_0:notes"/>
          <p:cNvSpPr txBox="1">
            <a:spLocks noGrp="1"/>
          </p:cNvSpPr>
          <p:nvPr>
            <p:ph type="body" idx="1"/>
          </p:nvPr>
        </p:nvSpPr>
        <p:spPr>
          <a:xfrm>
            <a:off x="710248" y="4518204"/>
            <a:ext cx="5681980" cy="3696866"/>
          </a:xfrm>
          <a:prstGeom prst="rect">
            <a:avLst/>
          </a:prstGeom>
          <a:noFill/>
          <a:ln>
            <a:noFill/>
          </a:ln>
        </p:spPr>
        <p:txBody>
          <a:bodyPr spcFirstLastPara="1" wrap="square" lIns="94213" tIns="47094" rIns="94213" bIns="47094" anchor="t" anchorCtr="0">
            <a:noAutofit/>
          </a:bodyPr>
          <a:lstStyle/>
          <a:p>
            <a:pPr marL="0" indent="0">
              <a:buClr>
                <a:schemeClr val="dk1"/>
              </a:buClr>
            </a:pPr>
            <a:r>
              <a:rPr lang="en-US" dirty="0"/>
              <a:t>The Abstract should be done last – we’ll circle back to this.  </a:t>
            </a:r>
            <a:endParaRPr dirty="0"/>
          </a:p>
        </p:txBody>
      </p:sp>
      <p:sp>
        <p:nvSpPr>
          <p:cNvPr id="107" name="Google Shape;107;g2ac194df0a2_1_0:notes"/>
          <p:cNvSpPr txBox="1">
            <a:spLocks noGrp="1"/>
          </p:cNvSpPr>
          <p:nvPr>
            <p:ph type="sldNum" idx="12"/>
          </p:nvPr>
        </p:nvSpPr>
        <p:spPr>
          <a:xfrm>
            <a:off x="4023092" y="8917422"/>
            <a:ext cx="3077739" cy="470964"/>
          </a:xfrm>
          <a:prstGeom prst="rect">
            <a:avLst/>
          </a:prstGeom>
          <a:noFill/>
          <a:ln>
            <a:noFill/>
          </a:ln>
        </p:spPr>
        <p:txBody>
          <a:bodyPr spcFirstLastPara="1" wrap="square" lIns="94213" tIns="47094" rIns="94213" bIns="47094" anchor="b" anchorCtr="0">
            <a:noAutofit/>
          </a:bodyPr>
          <a:lstStyle/>
          <a:p>
            <a:pPr algn="r">
              <a:buSzPts val="1200"/>
            </a:pPr>
            <a:fld id="{00000000-1234-1234-1234-123412341234}" type="slidenum">
              <a:rPr lang="en-US" sz="1200">
                <a:latin typeface="Calibri"/>
                <a:ea typeface="Calibri"/>
                <a:cs typeface="Calibri"/>
                <a:sym typeface="Calibri"/>
              </a:rPr>
              <a:pPr algn="r">
                <a:buSzPts val="1200"/>
              </a:pPr>
              <a:t>19</a:t>
            </a:fld>
            <a:endParaRPr sz="1200">
              <a:latin typeface="Calibri"/>
              <a:ea typeface="Calibri"/>
              <a:cs typeface="Calibri"/>
              <a:sym typeface="Calibri"/>
            </a:endParaRPr>
          </a:p>
        </p:txBody>
      </p:sp>
    </p:spTree>
    <p:extLst>
      <p:ext uri="{BB962C8B-B14F-4D97-AF65-F5344CB8AC3E}">
        <p14:creationId xmlns:p14="http://schemas.microsoft.com/office/powerpoint/2010/main" val="332214187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g2ac194df0a2_1_0:notes"/>
          <p:cNvSpPr>
            <a:spLocks noGrp="1" noRot="1" noChangeAspect="1"/>
          </p:cNvSpPr>
          <p:nvPr>
            <p:ph type="sldImg" idx="2"/>
          </p:nvPr>
        </p:nvSpPr>
        <p:spPr>
          <a:xfrm>
            <a:off x="735013" y="1173163"/>
            <a:ext cx="5632450" cy="31686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06" name="Google Shape;106;g2ac194df0a2_1_0:notes"/>
          <p:cNvSpPr txBox="1">
            <a:spLocks noGrp="1"/>
          </p:cNvSpPr>
          <p:nvPr>
            <p:ph type="body" idx="1"/>
          </p:nvPr>
        </p:nvSpPr>
        <p:spPr>
          <a:xfrm>
            <a:off x="710248" y="4518204"/>
            <a:ext cx="5681980" cy="3696866"/>
          </a:xfrm>
          <a:prstGeom prst="rect">
            <a:avLst/>
          </a:prstGeom>
          <a:noFill/>
          <a:ln>
            <a:noFill/>
          </a:ln>
        </p:spPr>
        <p:txBody>
          <a:bodyPr spcFirstLastPara="1" wrap="square" lIns="94213" tIns="47094" rIns="94213" bIns="47094" anchor="t" anchorCtr="0">
            <a:noAutofit/>
          </a:bodyPr>
          <a:lstStyle/>
          <a:p>
            <a:pPr marL="0" indent="0">
              <a:buClr>
                <a:schemeClr val="dk1"/>
              </a:buClr>
            </a:pPr>
            <a:endParaRPr dirty="0"/>
          </a:p>
        </p:txBody>
      </p:sp>
      <p:sp>
        <p:nvSpPr>
          <p:cNvPr id="107" name="Google Shape;107;g2ac194df0a2_1_0:notes"/>
          <p:cNvSpPr txBox="1">
            <a:spLocks noGrp="1"/>
          </p:cNvSpPr>
          <p:nvPr>
            <p:ph type="sldNum" idx="12"/>
          </p:nvPr>
        </p:nvSpPr>
        <p:spPr>
          <a:xfrm>
            <a:off x="4023092" y="8917422"/>
            <a:ext cx="3077739" cy="470964"/>
          </a:xfrm>
          <a:prstGeom prst="rect">
            <a:avLst/>
          </a:prstGeom>
          <a:noFill/>
          <a:ln>
            <a:noFill/>
          </a:ln>
        </p:spPr>
        <p:txBody>
          <a:bodyPr spcFirstLastPara="1" wrap="square" lIns="94213" tIns="47094" rIns="94213" bIns="47094" anchor="b" anchorCtr="0">
            <a:noAutofit/>
          </a:bodyPr>
          <a:lstStyle/>
          <a:p>
            <a:pPr algn="r">
              <a:buSzPts val="1200"/>
            </a:pPr>
            <a:fld id="{00000000-1234-1234-1234-123412341234}" type="slidenum">
              <a:rPr lang="en-US" sz="1200">
                <a:latin typeface="Calibri"/>
                <a:ea typeface="Calibri"/>
                <a:cs typeface="Calibri"/>
                <a:sym typeface="Calibri"/>
              </a:rPr>
              <a:pPr algn="r">
                <a:buSzPts val="1200"/>
              </a:pPr>
              <a:t>20</a:t>
            </a:fld>
            <a:endParaRPr sz="1200">
              <a:latin typeface="Calibri"/>
              <a:ea typeface="Calibri"/>
              <a:cs typeface="Calibri"/>
              <a:sym typeface="Calibri"/>
            </a:endParaRPr>
          </a:p>
        </p:txBody>
      </p:sp>
    </p:spTree>
    <p:extLst>
      <p:ext uri="{BB962C8B-B14F-4D97-AF65-F5344CB8AC3E}">
        <p14:creationId xmlns:p14="http://schemas.microsoft.com/office/powerpoint/2010/main" val="32979983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g2ac194df0a2_1_0:notes"/>
          <p:cNvSpPr>
            <a:spLocks noGrp="1" noRot="1" noChangeAspect="1"/>
          </p:cNvSpPr>
          <p:nvPr>
            <p:ph type="sldImg" idx="2"/>
          </p:nvPr>
        </p:nvSpPr>
        <p:spPr>
          <a:xfrm>
            <a:off x="735013" y="1173163"/>
            <a:ext cx="5632450" cy="31686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06" name="Google Shape;106;g2ac194df0a2_1_0:notes"/>
          <p:cNvSpPr txBox="1">
            <a:spLocks noGrp="1"/>
          </p:cNvSpPr>
          <p:nvPr>
            <p:ph type="body" idx="1"/>
          </p:nvPr>
        </p:nvSpPr>
        <p:spPr>
          <a:xfrm>
            <a:off x="710248" y="4518204"/>
            <a:ext cx="5681980" cy="3696866"/>
          </a:xfrm>
          <a:prstGeom prst="rect">
            <a:avLst/>
          </a:prstGeom>
          <a:noFill/>
          <a:ln>
            <a:noFill/>
          </a:ln>
        </p:spPr>
        <p:txBody>
          <a:bodyPr spcFirstLastPara="1" wrap="square" lIns="94213" tIns="47094" rIns="94213" bIns="47094" anchor="t" anchorCtr="0">
            <a:noAutofit/>
          </a:bodyPr>
          <a:lstStyle/>
          <a:p>
            <a:pPr marL="0" indent="0">
              <a:buClr>
                <a:schemeClr val="dk1"/>
              </a:buClr>
            </a:pPr>
            <a:endParaRPr dirty="0"/>
          </a:p>
        </p:txBody>
      </p:sp>
      <p:sp>
        <p:nvSpPr>
          <p:cNvPr id="107" name="Google Shape;107;g2ac194df0a2_1_0:notes"/>
          <p:cNvSpPr txBox="1">
            <a:spLocks noGrp="1"/>
          </p:cNvSpPr>
          <p:nvPr>
            <p:ph type="sldNum" idx="12"/>
          </p:nvPr>
        </p:nvSpPr>
        <p:spPr>
          <a:xfrm>
            <a:off x="4023092" y="8917422"/>
            <a:ext cx="3077739" cy="470964"/>
          </a:xfrm>
          <a:prstGeom prst="rect">
            <a:avLst/>
          </a:prstGeom>
          <a:noFill/>
          <a:ln>
            <a:noFill/>
          </a:ln>
        </p:spPr>
        <p:txBody>
          <a:bodyPr spcFirstLastPara="1" wrap="square" lIns="94213" tIns="47094" rIns="94213" bIns="47094" anchor="b" anchorCtr="0">
            <a:noAutofit/>
          </a:bodyPr>
          <a:lstStyle/>
          <a:p>
            <a:pPr algn="r">
              <a:buSzPts val="1200"/>
            </a:pPr>
            <a:fld id="{00000000-1234-1234-1234-123412341234}" type="slidenum">
              <a:rPr lang="en-US" sz="1200">
                <a:latin typeface="Calibri"/>
                <a:ea typeface="Calibri"/>
                <a:cs typeface="Calibri"/>
                <a:sym typeface="Calibri"/>
              </a:rPr>
              <a:pPr algn="r">
                <a:buSzPts val="1200"/>
              </a:pPr>
              <a:t>3</a:t>
            </a:fld>
            <a:endParaRPr sz="1200">
              <a:latin typeface="Calibri"/>
              <a:ea typeface="Calibri"/>
              <a:cs typeface="Calibri"/>
              <a:sym typeface="Calibri"/>
            </a:endParaRPr>
          </a:p>
        </p:txBody>
      </p:sp>
    </p:spTree>
    <p:extLst>
      <p:ext uri="{BB962C8B-B14F-4D97-AF65-F5344CB8AC3E}">
        <p14:creationId xmlns:p14="http://schemas.microsoft.com/office/powerpoint/2010/main" val="101379031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g2ac194df0a2_1_0:notes"/>
          <p:cNvSpPr>
            <a:spLocks noGrp="1" noRot="1" noChangeAspect="1"/>
          </p:cNvSpPr>
          <p:nvPr>
            <p:ph type="sldImg" idx="2"/>
          </p:nvPr>
        </p:nvSpPr>
        <p:spPr>
          <a:xfrm>
            <a:off x="735013" y="1173163"/>
            <a:ext cx="5632450" cy="31686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06" name="Google Shape;106;g2ac194df0a2_1_0:notes"/>
          <p:cNvSpPr txBox="1">
            <a:spLocks noGrp="1"/>
          </p:cNvSpPr>
          <p:nvPr>
            <p:ph type="body" idx="1"/>
          </p:nvPr>
        </p:nvSpPr>
        <p:spPr>
          <a:xfrm>
            <a:off x="710248" y="4518204"/>
            <a:ext cx="5681980" cy="3696866"/>
          </a:xfrm>
          <a:prstGeom prst="rect">
            <a:avLst/>
          </a:prstGeom>
          <a:noFill/>
          <a:ln>
            <a:noFill/>
          </a:ln>
        </p:spPr>
        <p:txBody>
          <a:bodyPr spcFirstLastPara="1" wrap="square" lIns="94213" tIns="47094" rIns="94213" bIns="47094" anchor="t" anchorCtr="0">
            <a:noAutofit/>
          </a:bodyPr>
          <a:lstStyle/>
          <a:p>
            <a:pPr marL="0" indent="0">
              <a:buClr>
                <a:schemeClr val="dk1"/>
              </a:buClr>
            </a:pPr>
            <a:endParaRPr dirty="0"/>
          </a:p>
        </p:txBody>
      </p:sp>
      <p:sp>
        <p:nvSpPr>
          <p:cNvPr id="107" name="Google Shape;107;g2ac194df0a2_1_0:notes"/>
          <p:cNvSpPr txBox="1">
            <a:spLocks noGrp="1"/>
          </p:cNvSpPr>
          <p:nvPr>
            <p:ph type="sldNum" idx="12"/>
          </p:nvPr>
        </p:nvSpPr>
        <p:spPr>
          <a:xfrm>
            <a:off x="4023092" y="8917422"/>
            <a:ext cx="3077739" cy="470964"/>
          </a:xfrm>
          <a:prstGeom prst="rect">
            <a:avLst/>
          </a:prstGeom>
          <a:noFill/>
          <a:ln>
            <a:noFill/>
          </a:ln>
        </p:spPr>
        <p:txBody>
          <a:bodyPr spcFirstLastPara="1" wrap="square" lIns="94213" tIns="47094" rIns="94213" bIns="47094" anchor="b" anchorCtr="0">
            <a:noAutofit/>
          </a:bodyPr>
          <a:lstStyle/>
          <a:p>
            <a:pPr algn="r">
              <a:buSzPts val="1200"/>
            </a:pPr>
            <a:fld id="{00000000-1234-1234-1234-123412341234}" type="slidenum">
              <a:rPr lang="en-US" sz="1200">
                <a:latin typeface="Calibri"/>
                <a:ea typeface="Calibri"/>
                <a:cs typeface="Calibri"/>
                <a:sym typeface="Calibri"/>
              </a:rPr>
              <a:pPr algn="r">
                <a:buSzPts val="1200"/>
              </a:pPr>
              <a:t>21</a:t>
            </a:fld>
            <a:endParaRPr sz="1200">
              <a:latin typeface="Calibri"/>
              <a:ea typeface="Calibri"/>
              <a:cs typeface="Calibri"/>
              <a:sym typeface="Calibri"/>
            </a:endParaRPr>
          </a:p>
        </p:txBody>
      </p:sp>
    </p:spTree>
    <p:extLst>
      <p:ext uri="{BB962C8B-B14F-4D97-AF65-F5344CB8AC3E}">
        <p14:creationId xmlns:p14="http://schemas.microsoft.com/office/powerpoint/2010/main" val="68109165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g2ac194df0a2_1_0:notes"/>
          <p:cNvSpPr>
            <a:spLocks noGrp="1" noRot="1" noChangeAspect="1"/>
          </p:cNvSpPr>
          <p:nvPr>
            <p:ph type="sldImg" idx="2"/>
          </p:nvPr>
        </p:nvSpPr>
        <p:spPr>
          <a:xfrm>
            <a:off x="735013" y="1173163"/>
            <a:ext cx="5632450" cy="31686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06" name="Google Shape;106;g2ac194df0a2_1_0:notes"/>
          <p:cNvSpPr txBox="1">
            <a:spLocks noGrp="1"/>
          </p:cNvSpPr>
          <p:nvPr>
            <p:ph type="body" idx="1"/>
          </p:nvPr>
        </p:nvSpPr>
        <p:spPr>
          <a:xfrm>
            <a:off x="710248" y="4518204"/>
            <a:ext cx="5681980" cy="3696866"/>
          </a:xfrm>
          <a:prstGeom prst="rect">
            <a:avLst/>
          </a:prstGeom>
          <a:noFill/>
          <a:ln>
            <a:noFill/>
          </a:ln>
        </p:spPr>
        <p:txBody>
          <a:bodyPr spcFirstLastPara="1" wrap="square" lIns="94213" tIns="47094" rIns="94213" bIns="47094" anchor="t" anchorCtr="0">
            <a:noAutofit/>
          </a:bodyPr>
          <a:lstStyle/>
          <a:p>
            <a:pPr marL="0" indent="0"/>
            <a:r>
              <a:rPr lang="en-US" dirty="0"/>
              <a:t>https://app.smartsheet.com/b/form/d7b1cc948a424d849d977da80b65758e</a:t>
            </a:r>
          </a:p>
        </p:txBody>
      </p:sp>
      <p:sp>
        <p:nvSpPr>
          <p:cNvPr id="107" name="Google Shape;107;g2ac194df0a2_1_0:notes"/>
          <p:cNvSpPr txBox="1">
            <a:spLocks noGrp="1"/>
          </p:cNvSpPr>
          <p:nvPr>
            <p:ph type="sldNum" idx="12"/>
          </p:nvPr>
        </p:nvSpPr>
        <p:spPr>
          <a:xfrm>
            <a:off x="4023092" y="8917422"/>
            <a:ext cx="3077739" cy="470964"/>
          </a:xfrm>
          <a:prstGeom prst="rect">
            <a:avLst/>
          </a:prstGeom>
          <a:noFill/>
          <a:ln>
            <a:noFill/>
          </a:ln>
        </p:spPr>
        <p:txBody>
          <a:bodyPr spcFirstLastPara="1" wrap="square" lIns="94213" tIns="47094" rIns="94213" bIns="47094" anchor="b" anchorCtr="0">
            <a:noAutofit/>
          </a:bodyPr>
          <a:lstStyle/>
          <a:p>
            <a:pPr algn="r">
              <a:buSzPts val="1200"/>
            </a:pPr>
            <a:fld id="{00000000-1234-1234-1234-123412341234}" type="slidenum">
              <a:rPr lang="en-US" sz="1200">
                <a:latin typeface="Calibri"/>
                <a:ea typeface="Calibri"/>
                <a:cs typeface="Calibri"/>
                <a:sym typeface="Calibri"/>
              </a:rPr>
              <a:pPr algn="r">
                <a:buSzPts val="1200"/>
              </a:pPr>
              <a:t>22</a:t>
            </a:fld>
            <a:endParaRPr sz="1200">
              <a:latin typeface="Calibri"/>
              <a:ea typeface="Calibri"/>
              <a:cs typeface="Calibri"/>
              <a:sym typeface="Calibri"/>
            </a:endParaRPr>
          </a:p>
        </p:txBody>
      </p:sp>
    </p:spTree>
    <p:extLst>
      <p:ext uri="{BB962C8B-B14F-4D97-AF65-F5344CB8AC3E}">
        <p14:creationId xmlns:p14="http://schemas.microsoft.com/office/powerpoint/2010/main" val="26040884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g2ac194df0a2_1_0:notes"/>
          <p:cNvSpPr>
            <a:spLocks noGrp="1" noRot="1" noChangeAspect="1"/>
          </p:cNvSpPr>
          <p:nvPr>
            <p:ph type="sldImg" idx="2"/>
          </p:nvPr>
        </p:nvSpPr>
        <p:spPr>
          <a:xfrm>
            <a:off x="735013" y="1173163"/>
            <a:ext cx="5632450" cy="31686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06" name="Google Shape;106;g2ac194df0a2_1_0:notes"/>
          <p:cNvSpPr txBox="1">
            <a:spLocks noGrp="1"/>
          </p:cNvSpPr>
          <p:nvPr>
            <p:ph type="body" idx="1"/>
          </p:nvPr>
        </p:nvSpPr>
        <p:spPr>
          <a:xfrm>
            <a:off x="710248" y="4518204"/>
            <a:ext cx="5681980" cy="3696866"/>
          </a:xfrm>
          <a:prstGeom prst="rect">
            <a:avLst/>
          </a:prstGeom>
          <a:noFill/>
          <a:ln>
            <a:noFill/>
          </a:ln>
        </p:spPr>
        <p:txBody>
          <a:bodyPr spcFirstLastPara="1" wrap="square" lIns="94213" tIns="47094" rIns="94213" bIns="47094" anchor="t" anchorCtr="0">
            <a:noAutofit/>
          </a:bodyPr>
          <a:lstStyle/>
          <a:p>
            <a:pPr marL="0" indent="0">
              <a:buClr>
                <a:schemeClr val="dk1"/>
              </a:buClr>
            </a:pPr>
            <a:r>
              <a:rPr lang="en-US" dirty="0"/>
              <a:t>In today’s Workshop, we’ll be discussing the Narrative piece of the proposal – our next Workshop will cover Budget and Budget Narrative development.   </a:t>
            </a:r>
          </a:p>
          <a:p>
            <a:pPr marL="0" indent="0">
              <a:buClr>
                <a:schemeClr val="dk1"/>
              </a:buClr>
            </a:pPr>
            <a:r>
              <a:rPr lang="en-US" dirty="0"/>
              <a:t>Note: 8/6 will be our final Workshop - ‘Office Hours’.  This will be an opportunity for you to come in and ask any last-minute questions you may have.  This is scheduled 1 week before submission date of 8/12.  </a:t>
            </a:r>
            <a:endParaRPr dirty="0"/>
          </a:p>
        </p:txBody>
      </p:sp>
      <p:sp>
        <p:nvSpPr>
          <p:cNvPr id="107" name="Google Shape;107;g2ac194df0a2_1_0:notes"/>
          <p:cNvSpPr txBox="1">
            <a:spLocks noGrp="1"/>
          </p:cNvSpPr>
          <p:nvPr>
            <p:ph type="sldNum" idx="12"/>
          </p:nvPr>
        </p:nvSpPr>
        <p:spPr>
          <a:xfrm>
            <a:off x="4023092" y="8917422"/>
            <a:ext cx="3077739" cy="470964"/>
          </a:xfrm>
          <a:prstGeom prst="rect">
            <a:avLst/>
          </a:prstGeom>
          <a:noFill/>
          <a:ln>
            <a:noFill/>
          </a:ln>
        </p:spPr>
        <p:txBody>
          <a:bodyPr spcFirstLastPara="1" wrap="square" lIns="94213" tIns="47094" rIns="94213" bIns="47094" anchor="b" anchorCtr="0">
            <a:noAutofit/>
          </a:bodyPr>
          <a:lstStyle/>
          <a:p>
            <a:pPr algn="r">
              <a:buSzPts val="1200"/>
            </a:pPr>
            <a:fld id="{00000000-1234-1234-1234-123412341234}" type="slidenum">
              <a:rPr lang="en-US" sz="1200">
                <a:latin typeface="Calibri"/>
                <a:ea typeface="Calibri"/>
                <a:cs typeface="Calibri"/>
                <a:sym typeface="Calibri"/>
              </a:rPr>
              <a:pPr algn="r">
                <a:buSzPts val="1200"/>
              </a:pPr>
              <a:t>4</a:t>
            </a:fld>
            <a:endParaRPr sz="1200">
              <a:latin typeface="Calibri"/>
              <a:ea typeface="Calibri"/>
              <a:cs typeface="Calibri"/>
              <a:sym typeface="Calibri"/>
            </a:endParaRPr>
          </a:p>
        </p:txBody>
      </p:sp>
    </p:spTree>
    <p:extLst>
      <p:ext uri="{BB962C8B-B14F-4D97-AF65-F5344CB8AC3E}">
        <p14:creationId xmlns:p14="http://schemas.microsoft.com/office/powerpoint/2010/main" val="18640873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g2ac194df0a2_1_0:notes"/>
          <p:cNvSpPr>
            <a:spLocks noGrp="1" noRot="1" noChangeAspect="1"/>
          </p:cNvSpPr>
          <p:nvPr>
            <p:ph type="sldImg" idx="2"/>
          </p:nvPr>
        </p:nvSpPr>
        <p:spPr>
          <a:xfrm>
            <a:off x="735013" y="1173163"/>
            <a:ext cx="5632450" cy="31686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06" name="Google Shape;106;g2ac194df0a2_1_0:notes"/>
          <p:cNvSpPr txBox="1">
            <a:spLocks noGrp="1"/>
          </p:cNvSpPr>
          <p:nvPr>
            <p:ph type="body" idx="1"/>
          </p:nvPr>
        </p:nvSpPr>
        <p:spPr>
          <a:xfrm>
            <a:off x="710248" y="4518204"/>
            <a:ext cx="5681980" cy="3696866"/>
          </a:xfrm>
          <a:prstGeom prst="rect">
            <a:avLst/>
          </a:prstGeom>
          <a:noFill/>
          <a:ln>
            <a:noFill/>
          </a:ln>
        </p:spPr>
        <p:txBody>
          <a:bodyPr spcFirstLastPara="1" wrap="square" lIns="94213" tIns="47094" rIns="94213" bIns="47094" anchor="t" anchorCtr="0">
            <a:noAutofit/>
          </a:bodyPr>
          <a:lstStyle/>
          <a:p>
            <a:pPr marL="0" indent="0">
              <a:buClr>
                <a:schemeClr val="dk1"/>
              </a:buClr>
            </a:pPr>
            <a:r>
              <a:rPr lang="en-US" dirty="0"/>
              <a:t>Review this.  </a:t>
            </a:r>
            <a:endParaRPr dirty="0"/>
          </a:p>
        </p:txBody>
      </p:sp>
      <p:sp>
        <p:nvSpPr>
          <p:cNvPr id="107" name="Google Shape;107;g2ac194df0a2_1_0:notes"/>
          <p:cNvSpPr txBox="1">
            <a:spLocks noGrp="1"/>
          </p:cNvSpPr>
          <p:nvPr>
            <p:ph type="sldNum" idx="12"/>
          </p:nvPr>
        </p:nvSpPr>
        <p:spPr>
          <a:xfrm>
            <a:off x="4023092" y="8917422"/>
            <a:ext cx="3077739" cy="470964"/>
          </a:xfrm>
          <a:prstGeom prst="rect">
            <a:avLst/>
          </a:prstGeom>
          <a:noFill/>
          <a:ln>
            <a:noFill/>
          </a:ln>
        </p:spPr>
        <p:txBody>
          <a:bodyPr spcFirstLastPara="1" wrap="square" lIns="94213" tIns="47094" rIns="94213" bIns="47094" anchor="b" anchorCtr="0">
            <a:noAutofit/>
          </a:bodyPr>
          <a:lstStyle/>
          <a:p>
            <a:pPr algn="r">
              <a:buSzPts val="1200"/>
            </a:pPr>
            <a:fld id="{00000000-1234-1234-1234-123412341234}" type="slidenum">
              <a:rPr lang="en-US" sz="1200">
                <a:latin typeface="Calibri"/>
                <a:ea typeface="Calibri"/>
                <a:cs typeface="Calibri"/>
                <a:sym typeface="Calibri"/>
              </a:rPr>
              <a:pPr algn="r">
                <a:buSzPts val="1200"/>
              </a:pPr>
              <a:t>5</a:t>
            </a:fld>
            <a:endParaRPr sz="1200">
              <a:latin typeface="Calibri"/>
              <a:ea typeface="Calibri"/>
              <a:cs typeface="Calibri"/>
              <a:sym typeface="Calibri"/>
            </a:endParaRPr>
          </a:p>
        </p:txBody>
      </p:sp>
    </p:spTree>
    <p:extLst>
      <p:ext uri="{BB962C8B-B14F-4D97-AF65-F5344CB8AC3E}">
        <p14:creationId xmlns:p14="http://schemas.microsoft.com/office/powerpoint/2010/main" val="42902554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g2ac194df0a2_1_0:notes"/>
          <p:cNvSpPr>
            <a:spLocks noGrp="1" noRot="1" noChangeAspect="1"/>
          </p:cNvSpPr>
          <p:nvPr>
            <p:ph type="sldImg" idx="2"/>
          </p:nvPr>
        </p:nvSpPr>
        <p:spPr>
          <a:xfrm>
            <a:off x="735013" y="1173163"/>
            <a:ext cx="5632450" cy="31686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06" name="Google Shape;106;g2ac194df0a2_1_0:notes"/>
          <p:cNvSpPr txBox="1">
            <a:spLocks noGrp="1"/>
          </p:cNvSpPr>
          <p:nvPr>
            <p:ph type="body" idx="1"/>
          </p:nvPr>
        </p:nvSpPr>
        <p:spPr>
          <a:xfrm>
            <a:off x="710248" y="4518204"/>
            <a:ext cx="5681980" cy="3696866"/>
          </a:xfrm>
          <a:prstGeom prst="rect">
            <a:avLst/>
          </a:prstGeom>
          <a:noFill/>
          <a:ln>
            <a:noFill/>
          </a:ln>
        </p:spPr>
        <p:txBody>
          <a:bodyPr spcFirstLastPara="1" wrap="square" lIns="94213" tIns="47094" rIns="94213" bIns="47094" anchor="t" anchorCtr="0">
            <a:noAutofit/>
          </a:bodyPr>
          <a:lstStyle/>
          <a:p>
            <a:pPr marL="0" indent="0">
              <a:buClr>
                <a:schemeClr val="dk1"/>
              </a:buClr>
            </a:pPr>
            <a:endParaRPr dirty="0"/>
          </a:p>
        </p:txBody>
      </p:sp>
      <p:sp>
        <p:nvSpPr>
          <p:cNvPr id="107" name="Google Shape;107;g2ac194df0a2_1_0:notes"/>
          <p:cNvSpPr txBox="1">
            <a:spLocks noGrp="1"/>
          </p:cNvSpPr>
          <p:nvPr>
            <p:ph type="sldNum" idx="12"/>
          </p:nvPr>
        </p:nvSpPr>
        <p:spPr>
          <a:xfrm>
            <a:off x="4023092" y="8917422"/>
            <a:ext cx="3077739" cy="470964"/>
          </a:xfrm>
          <a:prstGeom prst="rect">
            <a:avLst/>
          </a:prstGeom>
          <a:noFill/>
          <a:ln>
            <a:noFill/>
          </a:ln>
        </p:spPr>
        <p:txBody>
          <a:bodyPr spcFirstLastPara="1" wrap="square" lIns="94213" tIns="47094" rIns="94213" bIns="47094" anchor="b" anchorCtr="0">
            <a:noAutofit/>
          </a:bodyPr>
          <a:lstStyle/>
          <a:p>
            <a:pPr algn="r">
              <a:buSzPts val="1200"/>
            </a:pPr>
            <a:fld id="{00000000-1234-1234-1234-123412341234}" type="slidenum">
              <a:rPr lang="en-US" sz="1200">
                <a:latin typeface="Calibri"/>
                <a:ea typeface="Calibri"/>
                <a:cs typeface="Calibri"/>
                <a:sym typeface="Calibri"/>
              </a:rPr>
              <a:pPr algn="r">
                <a:buSzPts val="1200"/>
              </a:pPr>
              <a:t>6</a:t>
            </a:fld>
            <a:endParaRPr sz="1200">
              <a:latin typeface="Calibri"/>
              <a:ea typeface="Calibri"/>
              <a:cs typeface="Calibri"/>
              <a:sym typeface="Calibri"/>
            </a:endParaRPr>
          </a:p>
        </p:txBody>
      </p:sp>
    </p:spTree>
    <p:extLst>
      <p:ext uri="{BB962C8B-B14F-4D97-AF65-F5344CB8AC3E}">
        <p14:creationId xmlns:p14="http://schemas.microsoft.com/office/powerpoint/2010/main" val="18413913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g2ac194df0a2_1_0:notes"/>
          <p:cNvSpPr>
            <a:spLocks noGrp="1" noRot="1" noChangeAspect="1"/>
          </p:cNvSpPr>
          <p:nvPr>
            <p:ph type="sldImg" idx="2"/>
          </p:nvPr>
        </p:nvSpPr>
        <p:spPr>
          <a:xfrm>
            <a:off x="735013" y="1173163"/>
            <a:ext cx="5632450" cy="31686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06" name="Google Shape;106;g2ac194df0a2_1_0:notes"/>
          <p:cNvSpPr txBox="1">
            <a:spLocks noGrp="1"/>
          </p:cNvSpPr>
          <p:nvPr>
            <p:ph type="body" idx="1"/>
          </p:nvPr>
        </p:nvSpPr>
        <p:spPr>
          <a:xfrm>
            <a:off x="710248" y="4518204"/>
            <a:ext cx="5681980" cy="3696866"/>
          </a:xfrm>
          <a:prstGeom prst="rect">
            <a:avLst/>
          </a:prstGeom>
          <a:noFill/>
          <a:ln>
            <a:noFill/>
          </a:ln>
        </p:spPr>
        <p:txBody>
          <a:bodyPr spcFirstLastPara="1" wrap="square" lIns="94213" tIns="47094" rIns="94213" bIns="47094" anchor="t" anchorCtr="0">
            <a:noAutofit/>
          </a:bodyPr>
          <a:lstStyle/>
          <a:p>
            <a:pPr marL="0" indent="0">
              <a:buClr>
                <a:schemeClr val="dk1"/>
              </a:buClr>
            </a:pPr>
            <a:r>
              <a:rPr lang="en-US" sz="800" dirty="0"/>
              <a:t>Proposal Goals are in keeping with the overarching goal of the TCU Building Bridges Grant program to </a:t>
            </a:r>
            <a:r>
              <a:rPr lang="en-US" sz="800" b="0" i="0" u="none" strike="noStrike" baseline="0" dirty="0">
                <a:solidFill>
                  <a:srgbClr val="394B56"/>
                </a:solidFill>
                <a:latin typeface="Calibri" panose="020F0502020204030204" pitchFamily="34" charset="0"/>
              </a:rPr>
              <a:t>enhance the ability of TCUs to provide high quality STEM education programs, participate in collaborative STEM research initiatives, and ensure the inclusion of American Indians and Alaskan Natives in a well-prepared NASA STEM workforce. </a:t>
            </a:r>
            <a:endParaRPr sz="800" dirty="0"/>
          </a:p>
        </p:txBody>
      </p:sp>
      <p:sp>
        <p:nvSpPr>
          <p:cNvPr id="107" name="Google Shape;107;g2ac194df0a2_1_0:notes"/>
          <p:cNvSpPr txBox="1">
            <a:spLocks noGrp="1"/>
          </p:cNvSpPr>
          <p:nvPr>
            <p:ph type="sldNum" idx="12"/>
          </p:nvPr>
        </p:nvSpPr>
        <p:spPr>
          <a:xfrm>
            <a:off x="4023092" y="8917422"/>
            <a:ext cx="3077739" cy="470964"/>
          </a:xfrm>
          <a:prstGeom prst="rect">
            <a:avLst/>
          </a:prstGeom>
          <a:noFill/>
          <a:ln>
            <a:noFill/>
          </a:ln>
        </p:spPr>
        <p:txBody>
          <a:bodyPr spcFirstLastPara="1" wrap="square" lIns="94213" tIns="47094" rIns="94213" bIns="47094" anchor="b" anchorCtr="0">
            <a:noAutofit/>
          </a:bodyPr>
          <a:lstStyle/>
          <a:p>
            <a:pPr algn="r">
              <a:buSzPts val="1200"/>
            </a:pPr>
            <a:fld id="{00000000-1234-1234-1234-123412341234}" type="slidenum">
              <a:rPr lang="en-US" sz="1200">
                <a:latin typeface="Calibri"/>
                <a:ea typeface="Calibri"/>
                <a:cs typeface="Calibri"/>
                <a:sym typeface="Calibri"/>
              </a:rPr>
              <a:pPr algn="r">
                <a:buSzPts val="1200"/>
              </a:pPr>
              <a:t>7</a:t>
            </a:fld>
            <a:endParaRPr sz="1200">
              <a:latin typeface="Calibri"/>
              <a:ea typeface="Calibri"/>
              <a:cs typeface="Calibri"/>
              <a:sym typeface="Calibri"/>
            </a:endParaRPr>
          </a:p>
        </p:txBody>
      </p:sp>
    </p:spTree>
    <p:extLst>
      <p:ext uri="{BB962C8B-B14F-4D97-AF65-F5344CB8AC3E}">
        <p14:creationId xmlns:p14="http://schemas.microsoft.com/office/powerpoint/2010/main" val="425025224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g2ac194df0a2_1_0:notes"/>
          <p:cNvSpPr>
            <a:spLocks noGrp="1" noRot="1" noChangeAspect="1"/>
          </p:cNvSpPr>
          <p:nvPr>
            <p:ph type="sldImg" idx="2"/>
          </p:nvPr>
        </p:nvSpPr>
        <p:spPr>
          <a:xfrm>
            <a:off x="735013" y="1173163"/>
            <a:ext cx="5632450" cy="31686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06" name="Google Shape;106;g2ac194df0a2_1_0:notes"/>
          <p:cNvSpPr txBox="1">
            <a:spLocks noGrp="1"/>
          </p:cNvSpPr>
          <p:nvPr>
            <p:ph type="body" idx="1"/>
          </p:nvPr>
        </p:nvSpPr>
        <p:spPr>
          <a:xfrm>
            <a:off x="710248" y="4518204"/>
            <a:ext cx="5681980" cy="3696866"/>
          </a:xfrm>
          <a:prstGeom prst="rect">
            <a:avLst/>
          </a:prstGeom>
          <a:noFill/>
          <a:ln>
            <a:noFill/>
          </a:ln>
        </p:spPr>
        <p:txBody>
          <a:bodyPr spcFirstLastPara="1" wrap="square" lIns="94213" tIns="47094" rIns="94213" bIns="47094" anchor="t" anchorCtr="0">
            <a:noAutofit/>
          </a:bodyPr>
          <a:lstStyle/>
          <a:p>
            <a:pPr marL="0" indent="0">
              <a:buClr>
                <a:schemeClr val="dk1"/>
              </a:buClr>
            </a:pPr>
            <a:r>
              <a:rPr lang="en-US" sz="800" dirty="0"/>
              <a:t>If you’re trying to decide if </a:t>
            </a:r>
            <a:r>
              <a:rPr lang="en-US" sz="800" u="sng" dirty="0"/>
              <a:t>your idea for a project </a:t>
            </a:r>
            <a:r>
              <a:rPr lang="en-US" sz="800" dirty="0"/>
              <a:t>aligns with the RFP, here are some things to consider.  Or, if you know you want to improve the STEM program at your TCU and need an idea for a proposal, the Goals and Priority areas of support is a good place to start.  Priority Areas of Support are in keeping with the overarching goal of the TCU Building Bridges Grant program to </a:t>
            </a:r>
            <a:r>
              <a:rPr lang="en-US" sz="800" b="0" i="0" u="none" strike="noStrike" baseline="0" dirty="0">
                <a:solidFill>
                  <a:srgbClr val="394B56"/>
                </a:solidFill>
                <a:latin typeface="Calibri" panose="020F0502020204030204" pitchFamily="34" charset="0"/>
              </a:rPr>
              <a:t>enhance the ability of TCUs to provide high quality STEM education programs, participate in collaborative STEM research initiatives, and ensure the inclusion of American Indians and Alaskan Natives in a well-prepared NASA STEM workforce. </a:t>
            </a:r>
            <a:endParaRPr sz="800" dirty="0"/>
          </a:p>
        </p:txBody>
      </p:sp>
      <p:sp>
        <p:nvSpPr>
          <p:cNvPr id="107" name="Google Shape;107;g2ac194df0a2_1_0:notes"/>
          <p:cNvSpPr txBox="1">
            <a:spLocks noGrp="1"/>
          </p:cNvSpPr>
          <p:nvPr>
            <p:ph type="sldNum" idx="12"/>
          </p:nvPr>
        </p:nvSpPr>
        <p:spPr>
          <a:xfrm>
            <a:off x="4023092" y="8917422"/>
            <a:ext cx="3077739" cy="470964"/>
          </a:xfrm>
          <a:prstGeom prst="rect">
            <a:avLst/>
          </a:prstGeom>
          <a:noFill/>
          <a:ln>
            <a:noFill/>
          </a:ln>
        </p:spPr>
        <p:txBody>
          <a:bodyPr spcFirstLastPara="1" wrap="square" lIns="94213" tIns="47094" rIns="94213" bIns="47094" anchor="b" anchorCtr="0">
            <a:noAutofit/>
          </a:bodyPr>
          <a:lstStyle/>
          <a:p>
            <a:pPr algn="r">
              <a:buSzPts val="1200"/>
            </a:pPr>
            <a:fld id="{00000000-1234-1234-1234-123412341234}" type="slidenum">
              <a:rPr lang="en-US" sz="1200">
                <a:latin typeface="Calibri"/>
                <a:ea typeface="Calibri"/>
                <a:cs typeface="Calibri"/>
                <a:sym typeface="Calibri"/>
              </a:rPr>
              <a:pPr algn="r">
                <a:buSzPts val="1200"/>
              </a:pPr>
              <a:t>8</a:t>
            </a:fld>
            <a:endParaRPr sz="1200">
              <a:latin typeface="Calibri"/>
              <a:ea typeface="Calibri"/>
              <a:cs typeface="Calibri"/>
              <a:sym typeface="Calibri"/>
            </a:endParaRPr>
          </a:p>
        </p:txBody>
      </p:sp>
    </p:spTree>
    <p:extLst>
      <p:ext uri="{BB962C8B-B14F-4D97-AF65-F5344CB8AC3E}">
        <p14:creationId xmlns:p14="http://schemas.microsoft.com/office/powerpoint/2010/main" val="126095445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g2ac194df0a2_1_0:notes"/>
          <p:cNvSpPr>
            <a:spLocks noGrp="1" noRot="1" noChangeAspect="1"/>
          </p:cNvSpPr>
          <p:nvPr>
            <p:ph type="sldImg" idx="2"/>
          </p:nvPr>
        </p:nvSpPr>
        <p:spPr>
          <a:xfrm>
            <a:off x="735013" y="1173163"/>
            <a:ext cx="5632450" cy="31686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06" name="Google Shape;106;g2ac194df0a2_1_0:notes"/>
          <p:cNvSpPr txBox="1">
            <a:spLocks noGrp="1"/>
          </p:cNvSpPr>
          <p:nvPr>
            <p:ph type="body" idx="1"/>
          </p:nvPr>
        </p:nvSpPr>
        <p:spPr>
          <a:xfrm>
            <a:off x="710248" y="4518204"/>
            <a:ext cx="5681980" cy="3696866"/>
          </a:xfrm>
          <a:prstGeom prst="rect">
            <a:avLst/>
          </a:prstGeom>
          <a:noFill/>
          <a:ln>
            <a:noFill/>
          </a:ln>
        </p:spPr>
        <p:txBody>
          <a:bodyPr spcFirstLastPara="1" wrap="square" lIns="94213" tIns="47094" rIns="94213" bIns="47094" anchor="t" anchorCtr="0">
            <a:noAutofit/>
          </a:bodyPr>
          <a:lstStyle/>
          <a:p>
            <a:pPr marL="0" indent="0">
              <a:buClr>
                <a:schemeClr val="dk1"/>
              </a:buClr>
            </a:pPr>
            <a:r>
              <a:rPr lang="en-US" dirty="0"/>
              <a:t>Before writing your proposal….please read the RFP – NASA is very specific in what they want to see in a proposal and lays out their requirements very clearly.  </a:t>
            </a:r>
            <a:endParaRPr dirty="0"/>
          </a:p>
        </p:txBody>
      </p:sp>
      <p:sp>
        <p:nvSpPr>
          <p:cNvPr id="107" name="Google Shape;107;g2ac194df0a2_1_0:notes"/>
          <p:cNvSpPr txBox="1">
            <a:spLocks noGrp="1"/>
          </p:cNvSpPr>
          <p:nvPr>
            <p:ph type="sldNum" idx="12"/>
          </p:nvPr>
        </p:nvSpPr>
        <p:spPr>
          <a:xfrm>
            <a:off x="4023092" y="8917422"/>
            <a:ext cx="3077739" cy="470964"/>
          </a:xfrm>
          <a:prstGeom prst="rect">
            <a:avLst/>
          </a:prstGeom>
          <a:noFill/>
          <a:ln>
            <a:noFill/>
          </a:ln>
        </p:spPr>
        <p:txBody>
          <a:bodyPr spcFirstLastPara="1" wrap="square" lIns="94213" tIns="47094" rIns="94213" bIns="47094" anchor="b" anchorCtr="0">
            <a:noAutofit/>
          </a:bodyPr>
          <a:lstStyle/>
          <a:p>
            <a:pPr algn="r">
              <a:buSzPts val="1200"/>
            </a:pPr>
            <a:fld id="{00000000-1234-1234-1234-123412341234}" type="slidenum">
              <a:rPr lang="en-US" sz="1200">
                <a:latin typeface="Calibri"/>
                <a:ea typeface="Calibri"/>
                <a:cs typeface="Calibri"/>
                <a:sym typeface="Calibri"/>
              </a:rPr>
              <a:pPr algn="r">
                <a:buSzPts val="1200"/>
              </a:pPr>
              <a:t>9</a:t>
            </a:fld>
            <a:endParaRPr sz="1200">
              <a:latin typeface="Calibri"/>
              <a:ea typeface="Calibri"/>
              <a:cs typeface="Calibri"/>
              <a:sym typeface="Calibri"/>
            </a:endParaRPr>
          </a:p>
        </p:txBody>
      </p:sp>
    </p:spTree>
    <p:extLst>
      <p:ext uri="{BB962C8B-B14F-4D97-AF65-F5344CB8AC3E}">
        <p14:creationId xmlns:p14="http://schemas.microsoft.com/office/powerpoint/2010/main" val="300888116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g2ac194df0a2_1_0:notes"/>
          <p:cNvSpPr>
            <a:spLocks noGrp="1" noRot="1" noChangeAspect="1"/>
          </p:cNvSpPr>
          <p:nvPr>
            <p:ph type="sldImg" idx="2"/>
          </p:nvPr>
        </p:nvSpPr>
        <p:spPr>
          <a:xfrm>
            <a:off x="735013" y="1173163"/>
            <a:ext cx="5632450" cy="31686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06" name="Google Shape;106;g2ac194df0a2_1_0:notes"/>
          <p:cNvSpPr txBox="1">
            <a:spLocks noGrp="1"/>
          </p:cNvSpPr>
          <p:nvPr>
            <p:ph type="body" idx="1"/>
          </p:nvPr>
        </p:nvSpPr>
        <p:spPr>
          <a:xfrm>
            <a:off x="710248" y="4518204"/>
            <a:ext cx="5681980" cy="3696866"/>
          </a:xfrm>
          <a:prstGeom prst="rect">
            <a:avLst/>
          </a:prstGeom>
          <a:noFill/>
          <a:ln>
            <a:noFill/>
          </a:ln>
        </p:spPr>
        <p:txBody>
          <a:bodyPr spcFirstLastPara="1" wrap="square" lIns="94213" tIns="47094" rIns="94213" bIns="47094" anchor="t" anchorCtr="0">
            <a:noAutofit/>
          </a:bodyPr>
          <a:lstStyle/>
          <a:p>
            <a:pPr marL="0" indent="0">
              <a:buClr>
                <a:schemeClr val="dk1"/>
              </a:buClr>
            </a:pPr>
            <a:r>
              <a:rPr lang="en-US" dirty="0"/>
              <a:t>The Abstract should be done last – we’ll circle back to this. </a:t>
            </a:r>
            <a:endParaRPr dirty="0"/>
          </a:p>
        </p:txBody>
      </p:sp>
      <p:sp>
        <p:nvSpPr>
          <p:cNvPr id="107" name="Google Shape;107;g2ac194df0a2_1_0:notes"/>
          <p:cNvSpPr txBox="1">
            <a:spLocks noGrp="1"/>
          </p:cNvSpPr>
          <p:nvPr>
            <p:ph type="sldNum" idx="12"/>
          </p:nvPr>
        </p:nvSpPr>
        <p:spPr>
          <a:xfrm>
            <a:off x="4023092" y="8917422"/>
            <a:ext cx="3077739" cy="470964"/>
          </a:xfrm>
          <a:prstGeom prst="rect">
            <a:avLst/>
          </a:prstGeom>
          <a:noFill/>
          <a:ln>
            <a:noFill/>
          </a:ln>
        </p:spPr>
        <p:txBody>
          <a:bodyPr spcFirstLastPara="1" wrap="square" lIns="94213" tIns="47094" rIns="94213" bIns="47094" anchor="b" anchorCtr="0">
            <a:noAutofit/>
          </a:bodyPr>
          <a:lstStyle/>
          <a:p>
            <a:pPr algn="r">
              <a:buSzPts val="1200"/>
            </a:pPr>
            <a:fld id="{00000000-1234-1234-1234-123412341234}" type="slidenum">
              <a:rPr lang="en-US" sz="1200">
                <a:latin typeface="Calibri"/>
                <a:ea typeface="Calibri"/>
                <a:cs typeface="Calibri"/>
                <a:sym typeface="Calibri"/>
              </a:rPr>
              <a:pPr algn="r">
                <a:buSzPts val="1200"/>
              </a:pPr>
              <a:t>10</a:t>
            </a:fld>
            <a:endParaRPr sz="1200">
              <a:latin typeface="Calibri"/>
              <a:ea typeface="Calibri"/>
              <a:cs typeface="Calibri"/>
              <a:sym typeface="Calibri"/>
            </a:endParaRPr>
          </a:p>
        </p:txBody>
      </p:sp>
    </p:spTree>
    <p:extLst>
      <p:ext uri="{BB962C8B-B14F-4D97-AF65-F5344CB8AC3E}">
        <p14:creationId xmlns:p14="http://schemas.microsoft.com/office/powerpoint/2010/main" val="122653989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1_Content Slide - Emphasized Single">
  <p:cSld name="1_Content Slide - Emphasized Single">
    <p:spTree>
      <p:nvGrpSpPr>
        <p:cNvPr id="1" name="Shape 15"/>
        <p:cNvGrpSpPr/>
        <p:nvPr/>
      </p:nvGrpSpPr>
      <p:grpSpPr>
        <a:xfrm>
          <a:off x="0" y="0"/>
          <a:ext cx="0" cy="0"/>
          <a:chOff x="0" y="0"/>
          <a:chExt cx="0" cy="0"/>
        </a:xfrm>
      </p:grpSpPr>
      <p:sp>
        <p:nvSpPr>
          <p:cNvPr id="16" name="Google Shape;16;p46"/>
          <p:cNvSpPr/>
          <p:nvPr/>
        </p:nvSpPr>
        <p:spPr>
          <a:xfrm>
            <a:off x="0" y="1"/>
            <a:ext cx="12192000" cy="1520188"/>
          </a:xfrm>
          <a:prstGeom prst="rect">
            <a:avLst/>
          </a:prstGeom>
          <a:solidFill>
            <a:srgbClr val="002156"/>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900"/>
              <a:buFont typeface="Arial"/>
              <a:buNone/>
            </a:pPr>
            <a:endParaRPr sz="900" b="0" i="0" u="none" strike="noStrike" cap="none" dirty="0">
              <a:solidFill>
                <a:schemeClr val="lt1"/>
              </a:solidFill>
              <a:latin typeface="Calibri" panose="020F0502020204030204" pitchFamily="34" charset="0"/>
              <a:ea typeface="Arial"/>
              <a:cs typeface="Calibri" panose="020F0502020204030204" pitchFamily="34" charset="0"/>
              <a:sym typeface="Arial"/>
            </a:endParaRPr>
          </a:p>
        </p:txBody>
      </p:sp>
      <p:sp>
        <p:nvSpPr>
          <p:cNvPr id="17" name="Google Shape;17;p46"/>
          <p:cNvSpPr txBox="1">
            <a:spLocks noGrp="1"/>
          </p:cNvSpPr>
          <p:nvPr>
            <p:ph type="body" idx="1"/>
          </p:nvPr>
        </p:nvSpPr>
        <p:spPr>
          <a:xfrm>
            <a:off x="526184" y="1898376"/>
            <a:ext cx="11156286" cy="4007119"/>
          </a:xfrm>
          <a:prstGeom prst="rect">
            <a:avLst/>
          </a:prstGeom>
          <a:noFill/>
          <a:ln>
            <a:noFill/>
          </a:ln>
        </p:spPr>
        <p:txBody>
          <a:bodyPr spcFirstLastPara="1" wrap="square" lIns="91425" tIns="45700" rIns="91425" bIns="45700" anchor="t" anchorCtr="0">
            <a:noAutofit/>
          </a:bodyPr>
          <a:lstStyle>
            <a:lvl1pPr marL="457200" marR="0" lvl="0" indent="-228600" algn="l">
              <a:lnSpc>
                <a:spcPct val="112000"/>
              </a:lnSpc>
              <a:spcBef>
                <a:spcPts val="1300"/>
              </a:spcBef>
              <a:spcAft>
                <a:spcPts val="0"/>
              </a:spcAft>
              <a:buClr>
                <a:schemeClr val="accent3"/>
              </a:buClr>
              <a:buSzPts val="1900"/>
              <a:buFont typeface="Arial"/>
              <a:buNone/>
              <a:defRPr sz="1900" b="0" i="0" u="none" strike="noStrike" cap="none">
                <a:solidFill>
                  <a:schemeClr val="accent3"/>
                </a:solidFill>
                <a:latin typeface="Calibri" panose="020F0502020204030204" pitchFamily="34" charset="0"/>
                <a:ea typeface="Helvetica Neue"/>
                <a:cs typeface="Calibri" panose="020F0502020204030204" pitchFamily="34" charset="0"/>
                <a:sym typeface="Helvetica Neue"/>
              </a:defRPr>
            </a:lvl1pPr>
            <a:lvl2pPr marL="914400" marR="0" lvl="1" indent="-342900" algn="l">
              <a:lnSpc>
                <a:spcPct val="110000"/>
              </a:lnSpc>
              <a:spcBef>
                <a:spcPts val="1100"/>
              </a:spcBef>
              <a:spcAft>
                <a:spcPts val="0"/>
              </a:spcAft>
              <a:buClr>
                <a:srgbClr val="51AF46"/>
              </a:buClr>
              <a:buSzPts val="1800"/>
              <a:buFont typeface="NTR"/>
              <a:buChar char="•"/>
              <a:defRPr sz="1800" b="0" i="0" u="none" strike="noStrike" cap="none">
                <a:solidFill>
                  <a:srgbClr val="3B5E87"/>
                </a:solidFill>
                <a:latin typeface="Helvetica Neue"/>
                <a:ea typeface="Helvetica Neue"/>
                <a:cs typeface="Helvetica Neue"/>
                <a:sym typeface="Helvetica Neue"/>
              </a:defRPr>
            </a:lvl2pPr>
            <a:lvl3pPr marL="1371600" marR="0" lvl="2" indent="-323850" algn="l">
              <a:lnSpc>
                <a:spcPct val="110000"/>
              </a:lnSpc>
              <a:spcBef>
                <a:spcPts val="700"/>
              </a:spcBef>
              <a:spcAft>
                <a:spcPts val="0"/>
              </a:spcAft>
              <a:buClr>
                <a:srgbClr val="51AF46"/>
              </a:buClr>
              <a:buSzPts val="1500"/>
              <a:buFont typeface="Noto Sans Symbols"/>
              <a:buChar char="▪"/>
              <a:defRPr sz="1500" b="0" i="0" u="none" strike="noStrike" cap="none">
                <a:solidFill>
                  <a:srgbClr val="3B5E87"/>
                </a:solidFill>
                <a:latin typeface="Helvetica Neue"/>
                <a:ea typeface="Helvetica Neue"/>
                <a:cs typeface="Helvetica Neue"/>
                <a:sym typeface="Helvetica Neue"/>
              </a:defRPr>
            </a:lvl3pPr>
            <a:lvl4pPr marL="1828800" marR="0" lvl="3" indent="-311150" algn="l">
              <a:lnSpc>
                <a:spcPct val="110000"/>
              </a:lnSpc>
              <a:spcBef>
                <a:spcPts val="700"/>
              </a:spcBef>
              <a:spcAft>
                <a:spcPts val="0"/>
              </a:spcAft>
              <a:buClr>
                <a:srgbClr val="51AF46"/>
              </a:buClr>
              <a:buSzPts val="1300"/>
              <a:buFont typeface="NTR"/>
              <a:buChar char="-"/>
              <a:defRPr sz="1300" b="0" i="0" u="none" strike="noStrike" cap="none">
                <a:solidFill>
                  <a:srgbClr val="3B5E87"/>
                </a:solidFill>
                <a:latin typeface="Helvetica Neue"/>
                <a:ea typeface="Helvetica Neue"/>
                <a:cs typeface="Helvetica Neue"/>
                <a:sym typeface="Helvetica Neue"/>
              </a:defRPr>
            </a:lvl4pPr>
            <a:lvl5pPr marL="2286000" marR="0" lvl="4" indent="-304800" algn="l">
              <a:lnSpc>
                <a:spcPct val="110000"/>
              </a:lnSpc>
              <a:spcBef>
                <a:spcPts val="600"/>
              </a:spcBef>
              <a:spcAft>
                <a:spcPts val="0"/>
              </a:spcAft>
              <a:buClr>
                <a:srgbClr val="51AF46"/>
              </a:buClr>
              <a:buSzPts val="1200"/>
              <a:buFont typeface="Arial"/>
              <a:buChar char="•"/>
              <a:defRPr sz="1200" b="0" i="0" u="none" strike="noStrike" cap="none">
                <a:solidFill>
                  <a:srgbClr val="3B5E87"/>
                </a:solidFill>
                <a:latin typeface="Helvetica Neue"/>
                <a:ea typeface="Helvetica Neue"/>
                <a:cs typeface="Helvetica Neue"/>
                <a:sym typeface="Helvetica Neue"/>
              </a:defRPr>
            </a:lvl5pPr>
            <a:lvl6pPr marL="2743200" marR="0" lvl="5" indent="-342900" algn="l">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dirty="0"/>
          </a:p>
        </p:txBody>
      </p:sp>
      <p:cxnSp>
        <p:nvCxnSpPr>
          <p:cNvPr id="18" name="Google Shape;18;p46"/>
          <p:cNvCxnSpPr/>
          <p:nvPr/>
        </p:nvCxnSpPr>
        <p:spPr>
          <a:xfrm>
            <a:off x="526183" y="378189"/>
            <a:ext cx="629729" cy="0"/>
          </a:xfrm>
          <a:prstGeom prst="straightConnector1">
            <a:avLst/>
          </a:prstGeom>
          <a:noFill/>
          <a:ln w="139700" cap="flat" cmpd="sng">
            <a:solidFill>
              <a:schemeClr val="accent4"/>
            </a:solidFill>
            <a:prstDash val="solid"/>
            <a:miter lim="800000"/>
            <a:headEnd type="none" w="sm" len="sm"/>
            <a:tailEnd type="none" w="sm" len="sm"/>
          </a:ln>
        </p:spPr>
      </p:cxnSp>
      <p:sp>
        <p:nvSpPr>
          <p:cNvPr id="19" name="Google Shape;19;p46"/>
          <p:cNvSpPr txBox="1">
            <a:spLocks noGrp="1"/>
          </p:cNvSpPr>
          <p:nvPr>
            <p:ph type="title"/>
          </p:nvPr>
        </p:nvSpPr>
        <p:spPr>
          <a:xfrm>
            <a:off x="526184" y="577643"/>
            <a:ext cx="11156285" cy="788661"/>
          </a:xfrm>
          <a:prstGeom prst="rect">
            <a:avLst/>
          </a:prstGeom>
          <a:noFill/>
          <a:ln>
            <a:noFill/>
          </a:ln>
        </p:spPr>
        <p:txBody>
          <a:bodyPr spcFirstLastPara="1" wrap="square" lIns="91425" tIns="45700" rIns="91425" bIns="45700" anchor="t" anchorCtr="0">
            <a:noAutofit/>
          </a:bodyPr>
          <a:lstStyle>
            <a:lvl1pPr marR="0" lvl="0" algn="l">
              <a:lnSpc>
                <a:spcPct val="105000"/>
              </a:lnSpc>
              <a:spcBef>
                <a:spcPts val="0"/>
              </a:spcBef>
              <a:spcAft>
                <a:spcPts val="0"/>
              </a:spcAft>
              <a:buClr>
                <a:schemeClr val="lt1"/>
              </a:buClr>
              <a:buSzPts val="2599"/>
              <a:buFont typeface="Helvetica Neue"/>
              <a:buNone/>
              <a:defRPr sz="2599" b="0" i="0" u="none" strike="noStrike" cap="none">
                <a:solidFill>
                  <a:schemeClr val="lt1"/>
                </a:solidFill>
                <a:latin typeface="Calibri" panose="020F0502020204030204" pitchFamily="34" charset="0"/>
                <a:ea typeface="Helvetica Neue"/>
                <a:cs typeface="Calibri" panose="020F0502020204030204" pitchFamily="34" charset="0"/>
                <a:sym typeface="Helvetica Neue"/>
              </a:defRPr>
            </a:lvl1pPr>
            <a:lvl2pPr marR="0" lvl="1" algn="l">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dirty="0"/>
          </a:p>
        </p:txBody>
      </p:sp>
      <p:cxnSp>
        <p:nvCxnSpPr>
          <p:cNvPr id="20" name="Google Shape;20;p46"/>
          <p:cNvCxnSpPr/>
          <p:nvPr/>
        </p:nvCxnSpPr>
        <p:spPr>
          <a:xfrm>
            <a:off x="11338334" y="6525888"/>
            <a:ext cx="395573" cy="0"/>
          </a:xfrm>
          <a:prstGeom prst="straightConnector1">
            <a:avLst/>
          </a:prstGeom>
          <a:noFill/>
          <a:ln w="63500" cap="flat" cmpd="sng">
            <a:solidFill>
              <a:srgbClr val="ABC1DA"/>
            </a:solidFill>
            <a:prstDash val="solid"/>
            <a:miter lim="800000"/>
            <a:headEnd type="none" w="sm" len="sm"/>
            <a:tailEnd type="none" w="sm" len="sm"/>
          </a:ln>
        </p:spPr>
      </p:cxnSp>
      <p:pic>
        <p:nvPicPr>
          <p:cNvPr id="21" name="Google Shape;21;p46"/>
          <p:cNvPicPr preferRelativeResize="0"/>
          <p:nvPr/>
        </p:nvPicPr>
        <p:blipFill rotWithShape="1">
          <a:blip r:embed="rId2">
            <a:alphaModFix/>
          </a:blip>
          <a:srcRect/>
          <a:stretch/>
        </p:blipFill>
        <p:spPr>
          <a:xfrm>
            <a:off x="526184" y="6230379"/>
            <a:ext cx="1511357" cy="337109"/>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72"/>
        <p:cNvGrpSpPr/>
        <p:nvPr/>
      </p:nvGrpSpPr>
      <p:grpSpPr>
        <a:xfrm>
          <a:off x="0" y="0"/>
          <a:ext cx="0" cy="0"/>
          <a:chOff x="0" y="0"/>
          <a:chExt cx="0" cy="0"/>
        </a:xfrm>
      </p:grpSpPr>
      <p:sp>
        <p:nvSpPr>
          <p:cNvPr id="73" name="Google Shape;73;p66"/>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Arial"/>
              <a:buNone/>
              <a:defRPr sz="3200" b="0" i="0">
                <a:latin typeface="Calibri" panose="020F0502020204030204" pitchFamily="34" charset="0"/>
                <a:cs typeface="Calibri" panose="020F0502020204030204" pitchFamily="34" charset="0"/>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74" name="Google Shape;74;p66"/>
          <p:cNvSpPr>
            <a:spLocks noGrp="1"/>
          </p:cNvSpPr>
          <p:nvPr>
            <p:ph type="pic" idx="2"/>
          </p:nvPr>
        </p:nvSpPr>
        <p:spPr>
          <a:xfrm>
            <a:off x="5183188" y="987425"/>
            <a:ext cx="6172200" cy="4873625"/>
          </a:xfrm>
          <a:prstGeom prst="rect">
            <a:avLst/>
          </a:prstGeom>
          <a:noFill/>
          <a:ln>
            <a:noFill/>
          </a:ln>
        </p:spPr>
      </p:sp>
      <p:sp>
        <p:nvSpPr>
          <p:cNvPr id="75" name="Google Shape;75;p66"/>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b="0" i="0">
                <a:latin typeface="Calibri" panose="020F0502020204030204" pitchFamily="34" charset="0"/>
                <a:cs typeface="Calibri" panose="020F0502020204030204" pitchFamily="34" charset="0"/>
              </a:defRPr>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dirty="0"/>
          </a:p>
        </p:txBody>
      </p:sp>
      <p:sp>
        <p:nvSpPr>
          <p:cNvPr id="76" name="Google Shape;76;p6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7" name="Google Shape;77;p6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8" name="Google Shape;78;p6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panose="020F0502020204030204" pitchFamily="34" charset="0"/>
                <a:ea typeface="Calibri" panose="020F0502020204030204" pitchFamily="34" charset="0"/>
                <a:cs typeface="Calibri" panose="020F0502020204030204" pitchFamily="34" charset="0"/>
                <a:sym typeface="Arial"/>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9pPr>
          </a:lstStyle>
          <a:p>
            <a:fld id="{00000000-1234-1234-1234-123412341234}" type="slidenum">
              <a:rPr lang="en-US" smtClean="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79"/>
        <p:cNvGrpSpPr/>
        <p:nvPr/>
      </p:nvGrpSpPr>
      <p:grpSpPr>
        <a:xfrm>
          <a:off x="0" y="0"/>
          <a:ext cx="0" cy="0"/>
          <a:chOff x="0" y="0"/>
          <a:chExt cx="0" cy="0"/>
        </a:xfrm>
      </p:grpSpPr>
      <p:sp>
        <p:nvSpPr>
          <p:cNvPr id="80" name="Google Shape;80;p6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b="0" i="0">
                <a:latin typeface="Calibri" panose="020F0502020204030204" pitchFamily="34" charset="0"/>
                <a:cs typeface="Calibri" panose="020F0502020204030204" pitchFamily="34" charset="0"/>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81" name="Google Shape;81;p67"/>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b="0" i="0">
                <a:latin typeface="Calibri" panose="020F0502020204030204" pitchFamily="34" charset="0"/>
                <a:cs typeface="Calibri" panose="020F0502020204030204" pitchFamily="34" charset="0"/>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dirty="0"/>
          </a:p>
        </p:txBody>
      </p:sp>
      <p:sp>
        <p:nvSpPr>
          <p:cNvPr id="82" name="Google Shape;82;p6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3" name="Google Shape;83;p6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4" name="Google Shape;84;p6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panose="020F0502020204030204" pitchFamily="34" charset="0"/>
                <a:ea typeface="Calibri" panose="020F0502020204030204" pitchFamily="34" charset="0"/>
                <a:cs typeface="Calibri" panose="020F0502020204030204" pitchFamily="34" charset="0"/>
                <a:sym typeface="Arial"/>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9pPr>
          </a:lstStyle>
          <a:p>
            <a:fld id="{00000000-1234-1234-1234-123412341234}" type="slidenum">
              <a:rPr lang="en-US" smtClean="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85"/>
        <p:cNvGrpSpPr/>
        <p:nvPr/>
      </p:nvGrpSpPr>
      <p:grpSpPr>
        <a:xfrm>
          <a:off x="0" y="0"/>
          <a:ext cx="0" cy="0"/>
          <a:chOff x="0" y="0"/>
          <a:chExt cx="0" cy="0"/>
        </a:xfrm>
      </p:grpSpPr>
      <p:sp>
        <p:nvSpPr>
          <p:cNvPr id="86" name="Google Shape;86;p68"/>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b="0" i="0">
                <a:latin typeface="Calibri" panose="020F0502020204030204" pitchFamily="34" charset="0"/>
                <a:cs typeface="Calibri" panose="020F0502020204030204" pitchFamily="34" charset="0"/>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87" name="Google Shape;87;p68"/>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b="0" i="0">
                <a:latin typeface="Calibri" panose="020F0502020204030204" pitchFamily="34" charset="0"/>
                <a:cs typeface="Calibri" panose="020F0502020204030204" pitchFamily="34" charset="0"/>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dirty="0"/>
          </a:p>
        </p:txBody>
      </p:sp>
      <p:sp>
        <p:nvSpPr>
          <p:cNvPr id="88" name="Google Shape;88;p6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9" name="Google Shape;89;p6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90" name="Google Shape;90;p6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panose="020F0502020204030204" pitchFamily="34" charset="0"/>
                <a:ea typeface="Calibri" panose="020F0502020204030204" pitchFamily="34" charset="0"/>
                <a:cs typeface="Calibri" panose="020F0502020204030204" pitchFamily="34" charset="0"/>
                <a:sym typeface="Arial"/>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9pPr>
          </a:lstStyle>
          <a:p>
            <a:fld id="{00000000-1234-1234-1234-123412341234}" type="slidenum">
              <a:rPr lang="en-US" smtClean="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22"/>
        <p:cNvGrpSpPr/>
        <p:nvPr/>
      </p:nvGrpSpPr>
      <p:grpSpPr>
        <a:xfrm>
          <a:off x="0" y="0"/>
          <a:ext cx="0" cy="0"/>
          <a:chOff x="0" y="0"/>
          <a:chExt cx="0" cy="0"/>
        </a:xfrm>
      </p:grpSpPr>
      <p:sp>
        <p:nvSpPr>
          <p:cNvPr id="23" name="Google Shape;23;p58"/>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Arial"/>
              <a:buNone/>
              <a:defRPr sz="6000" b="0" i="0">
                <a:latin typeface="Calibri" panose="020F0502020204030204" pitchFamily="34" charset="0"/>
                <a:cs typeface="Calibri" panose="020F0502020204030204" pitchFamily="34" charset="0"/>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24" name="Google Shape;24;p58"/>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b="0" i="0">
                <a:latin typeface="Calibri" panose="020F0502020204030204" pitchFamily="34" charset="0"/>
                <a:cs typeface="Calibri" panose="020F0502020204030204" pitchFamily="34" charset="0"/>
              </a:defRPr>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dirty="0"/>
          </a:p>
        </p:txBody>
      </p:sp>
      <p:sp>
        <p:nvSpPr>
          <p:cNvPr id="25" name="Google Shape;25;p5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6" name="Google Shape;26;p5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7" name="Google Shape;27;p5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panose="020F0502020204030204" pitchFamily="34" charset="0"/>
                <a:ea typeface="Calibri" panose="020F0502020204030204" pitchFamily="34" charset="0"/>
                <a:cs typeface="Calibri" panose="020F0502020204030204" pitchFamily="34" charset="0"/>
                <a:sym typeface="Arial"/>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9pPr>
          </a:lstStyle>
          <a:p>
            <a:fld id="{00000000-1234-1234-1234-123412341234}" type="slidenum">
              <a:rPr lang="en-US" smtClean="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8"/>
        <p:cNvGrpSpPr/>
        <p:nvPr/>
      </p:nvGrpSpPr>
      <p:grpSpPr>
        <a:xfrm>
          <a:off x="0" y="0"/>
          <a:ext cx="0" cy="0"/>
          <a:chOff x="0" y="0"/>
          <a:chExt cx="0" cy="0"/>
        </a:xfrm>
      </p:grpSpPr>
      <p:sp>
        <p:nvSpPr>
          <p:cNvPr id="29" name="Google Shape;29;p59"/>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b="0" i="0">
                <a:latin typeface="Calibri" panose="020F0502020204030204" pitchFamily="34" charset="0"/>
                <a:cs typeface="Calibri" panose="020F0502020204030204" pitchFamily="34" charset="0"/>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30" name="Google Shape;30;p59"/>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b="0" i="0">
                <a:latin typeface="Calibri" panose="020F0502020204030204" pitchFamily="34" charset="0"/>
                <a:cs typeface="Calibri" panose="020F0502020204030204" pitchFamily="34" charset="0"/>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dirty="0"/>
          </a:p>
        </p:txBody>
      </p:sp>
      <p:sp>
        <p:nvSpPr>
          <p:cNvPr id="31" name="Google Shape;31;p5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2" name="Google Shape;32;p5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3" name="Google Shape;33;p5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panose="020F0502020204030204" pitchFamily="34" charset="0"/>
                <a:ea typeface="Calibri" panose="020F0502020204030204" pitchFamily="34" charset="0"/>
                <a:cs typeface="Calibri" panose="020F0502020204030204" pitchFamily="34" charset="0"/>
                <a:sym typeface="Arial"/>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9pPr>
          </a:lstStyle>
          <a:p>
            <a:fld id="{00000000-1234-1234-1234-123412341234}" type="slidenum">
              <a:rPr lang="en-US" smtClean="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34"/>
        <p:cNvGrpSpPr/>
        <p:nvPr/>
      </p:nvGrpSpPr>
      <p:grpSpPr>
        <a:xfrm>
          <a:off x="0" y="0"/>
          <a:ext cx="0" cy="0"/>
          <a:chOff x="0" y="0"/>
          <a:chExt cx="0" cy="0"/>
        </a:xfrm>
      </p:grpSpPr>
      <p:sp>
        <p:nvSpPr>
          <p:cNvPr id="35" name="Google Shape;35;p60"/>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Arial"/>
              <a:buNone/>
              <a:defRPr sz="6000" b="0" i="0">
                <a:latin typeface="Calibri" panose="020F0502020204030204" pitchFamily="34" charset="0"/>
                <a:cs typeface="Calibri" panose="020F0502020204030204" pitchFamily="34" charset="0"/>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36" name="Google Shape;36;p60"/>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888888"/>
              </a:buClr>
              <a:buSzPts val="2400"/>
              <a:buNone/>
              <a:defRPr sz="2400" b="0" i="0">
                <a:solidFill>
                  <a:srgbClr val="888888"/>
                </a:solidFill>
                <a:latin typeface="Calibri" panose="020F0502020204030204" pitchFamily="34" charset="0"/>
                <a:cs typeface="Calibri" panose="020F0502020204030204" pitchFamily="34" charset="0"/>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dirty="0"/>
          </a:p>
        </p:txBody>
      </p:sp>
      <p:sp>
        <p:nvSpPr>
          <p:cNvPr id="37" name="Google Shape;37;p6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8" name="Google Shape;38;p6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9" name="Google Shape;39;p6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panose="020F0502020204030204" pitchFamily="34" charset="0"/>
                <a:ea typeface="Calibri" panose="020F0502020204030204" pitchFamily="34" charset="0"/>
                <a:cs typeface="Calibri" panose="020F0502020204030204" pitchFamily="34" charset="0"/>
                <a:sym typeface="Arial"/>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9pPr>
          </a:lstStyle>
          <a:p>
            <a:fld id="{00000000-1234-1234-1234-123412341234}" type="slidenum">
              <a:rPr lang="en-US" smtClean="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40"/>
        <p:cNvGrpSpPr/>
        <p:nvPr/>
      </p:nvGrpSpPr>
      <p:grpSpPr>
        <a:xfrm>
          <a:off x="0" y="0"/>
          <a:ext cx="0" cy="0"/>
          <a:chOff x="0" y="0"/>
          <a:chExt cx="0" cy="0"/>
        </a:xfrm>
      </p:grpSpPr>
      <p:sp>
        <p:nvSpPr>
          <p:cNvPr id="41" name="Google Shape;41;p6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b="0" i="0">
                <a:latin typeface="Calibri" panose="020F0502020204030204" pitchFamily="34" charset="0"/>
                <a:cs typeface="Calibri" panose="020F0502020204030204" pitchFamily="34" charset="0"/>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42" name="Google Shape;42;p61"/>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b="0" i="0">
                <a:latin typeface="Calibri" panose="020F0502020204030204" pitchFamily="34" charset="0"/>
                <a:cs typeface="Calibri" panose="020F0502020204030204" pitchFamily="34" charset="0"/>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dirty="0"/>
          </a:p>
        </p:txBody>
      </p:sp>
      <p:sp>
        <p:nvSpPr>
          <p:cNvPr id="43" name="Google Shape;43;p61"/>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b="0" i="0">
                <a:latin typeface="Calibri" panose="020F0502020204030204" pitchFamily="34" charset="0"/>
                <a:cs typeface="Calibri" panose="020F0502020204030204" pitchFamily="34" charset="0"/>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dirty="0"/>
          </a:p>
        </p:txBody>
      </p:sp>
      <p:sp>
        <p:nvSpPr>
          <p:cNvPr id="44" name="Google Shape;44;p6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5" name="Google Shape;45;p6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6" name="Google Shape;46;p6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panose="020F0502020204030204" pitchFamily="34" charset="0"/>
                <a:ea typeface="Calibri" panose="020F0502020204030204" pitchFamily="34" charset="0"/>
                <a:cs typeface="Calibri" panose="020F0502020204030204" pitchFamily="34" charset="0"/>
                <a:sym typeface="Arial"/>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9pPr>
          </a:lstStyle>
          <a:p>
            <a:fld id="{00000000-1234-1234-1234-123412341234}" type="slidenum">
              <a:rPr lang="en-US" smtClean="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7"/>
        <p:cNvGrpSpPr/>
        <p:nvPr/>
      </p:nvGrpSpPr>
      <p:grpSpPr>
        <a:xfrm>
          <a:off x="0" y="0"/>
          <a:ext cx="0" cy="0"/>
          <a:chOff x="0" y="0"/>
          <a:chExt cx="0" cy="0"/>
        </a:xfrm>
      </p:grpSpPr>
      <p:sp>
        <p:nvSpPr>
          <p:cNvPr id="48" name="Google Shape;48;p62"/>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b="0" i="0">
                <a:latin typeface="Calibri" panose="020F0502020204030204" pitchFamily="34" charset="0"/>
                <a:cs typeface="Calibri" panose="020F0502020204030204" pitchFamily="34" charset="0"/>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49" name="Google Shape;49;p62"/>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0" i="0">
                <a:latin typeface="Calibri" panose="020F0502020204030204" pitchFamily="34" charset="0"/>
                <a:cs typeface="Calibri" panose="020F0502020204030204" pitchFamily="34" charset="0"/>
              </a:defRPr>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dirty="0"/>
          </a:p>
        </p:txBody>
      </p:sp>
      <p:sp>
        <p:nvSpPr>
          <p:cNvPr id="50" name="Google Shape;50;p62"/>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b="0" i="0">
                <a:latin typeface="Calibri" panose="020F0502020204030204" pitchFamily="34" charset="0"/>
                <a:cs typeface="Calibri" panose="020F0502020204030204" pitchFamily="34" charset="0"/>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dirty="0"/>
          </a:p>
        </p:txBody>
      </p:sp>
      <p:sp>
        <p:nvSpPr>
          <p:cNvPr id="51" name="Google Shape;51;p62"/>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0" i="0">
                <a:latin typeface="Calibri" panose="020F0502020204030204" pitchFamily="34" charset="0"/>
                <a:cs typeface="Calibri" panose="020F0502020204030204" pitchFamily="34" charset="0"/>
              </a:defRPr>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dirty="0"/>
          </a:p>
        </p:txBody>
      </p:sp>
      <p:sp>
        <p:nvSpPr>
          <p:cNvPr id="52" name="Google Shape;52;p62"/>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b="0" i="0">
                <a:latin typeface="Calibri" panose="020F0502020204030204" pitchFamily="34" charset="0"/>
                <a:cs typeface="Calibri" panose="020F0502020204030204" pitchFamily="34" charset="0"/>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dirty="0"/>
          </a:p>
        </p:txBody>
      </p:sp>
      <p:sp>
        <p:nvSpPr>
          <p:cNvPr id="53" name="Google Shape;53;p6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4" name="Google Shape;54;p6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5" name="Google Shape;55;p6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panose="020F0502020204030204" pitchFamily="34" charset="0"/>
                <a:ea typeface="Calibri" panose="020F0502020204030204" pitchFamily="34" charset="0"/>
                <a:cs typeface="Calibri" panose="020F0502020204030204" pitchFamily="34" charset="0"/>
                <a:sym typeface="Arial"/>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9pPr>
          </a:lstStyle>
          <a:p>
            <a:fld id="{00000000-1234-1234-1234-123412341234}" type="slidenum">
              <a:rPr lang="en-US" smtClean="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56"/>
        <p:cNvGrpSpPr/>
        <p:nvPr/>
      </p:nvGrpSpPr>
      <p:grpSpPr>
        <a:xfrm>
          <a:off x="0" y="0"/>
          <a:ext cx="0" cy="0"/>
          <a:chOff x="0" y="0"/>
          <a:chExt cx="0" cy="0"/>
        </a:xfrm>
      </p:grpSpPr>
      <p:sp>
        <p:nvSpPr>
          <p:cNvPr id="57" name="Google Shape;57;p63"/>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b="0" i="0">
                <a:latin typeface="Calibri" panose="020F0502020204030204" pitchFamily="34" charset="0"/>
                <a:cs typeface="Calibri" panose="020F0502020204030204" pitchFamily="34" charset="0"/>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58" name="Google Shape;58;p6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9" name="Google Shape;59;p6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0" name="Google Shape;60;p6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panose="020F0502020204030204" pitchFamily="34" charset="0"/>
                <a:ea typeface="Calibri" panose="020F0502020204030204" pitchFamily="34" charset="0"/>
                <a:cs typeface="Calibri" panose="020F0502020204030204" pitchFamily="34" charset="0"/>
                <a:sym typeface="Arial"/>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9pPr>
          </a:lstStyle>
          <a:p>
            <a:fld id="{00000000-1234-1234-1234-123412341234}" type="slidenum">
              <a:rPr lang="en-US" smtClean="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61"/>
        <p:cNvGrpSpPr/>
        <p:nvPr/>
      </p:nvGrpSpPr>
      <p:grpSpPr>
        <a:xfrm>
          <a:off x="0" y="0"/>
          <a:ext cx="0" cy="0"/>
          <a:chOff x="0" y="0"/>
          <a:chExt cx="0" cy="0"/>
        </a:xfrm>
      </p:grpSpPr>
      <p:sp>
        <p:nvSpPr>
          <p:cNvPr id="62" name="Google Shape;62;p6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3" name="Google Shape;63;p6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4" name="Google Shape;64;p6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panose="020F0502020204030204" pitchFamily="34" charset="0"/>
                <a:ea typeface="Calibri" panose="020F0502020204030204" pitchFamily="34" charset="0"/>
                <a:cs typeface="Calibri" panose="020F0502020204030204" pitchFamily="34" charset="0"/>
                <a:sym typeface="Arial"/>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9pPr>
          </a:lstStyle>
          <a:p>
            <a:fld id="{00000000-1234-1234-1234-123412341234}" type="slidenum">
              <a:rPr lang="en-US" smtClean="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65"/>
        <p:cNvGrpSpPr/>
        <p:nvPr/>
      </p:nvGrpSpPr>
      <p:grpSpPr>
        <a:xfrm>
          <a:off x="0" y="0"/>
          <a:ext cx="0" cy="0"/>
          <a:chOff x="0" y="0"/>
          <a:chExt cx="0" cy="0"/>
        </a:xfrm>
      </p:grpSpPr>
      <p:sp>
        <p:nvSpPr>
          <p:cNvPr id="66" name="Google Shape;66;p65"/>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Arial"/>
              <a:buNone/>
              <a:defRPr sz="3200" b="0" i="0">
                <a:latin typeface="Calibri" panose="020F0502020204030204" pitchFamily="34" charset="0"/>
                <a:cs typeface="Calibri" panose="020F0502020204030204" pitchFamily="34" charset="0"/>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67" name="Google Shape;67;p65"/>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b="0" i="0">
                <a:latin typeface="Calibri" panose="020F0502020204030204" pitchFamily="34" charset="0"/>
                <a:cs typeface="Calibri" panose="020F0502020204030204" pitchFamily="34" charset="0"/>
              </a:defRPr>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dirty="0"/>
          </a:p>
        </p:txBody>
      </p:sp>
      <p:sp>
        <p:nvSpPr>
          <p:cNvPr id="68" name="Google Shape;68;p65"/>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b="0" i="0">
                <a:latin typeface="Calibri" panose="020F0502020204030204" pitchFamily="34" charset="0"/>
                <a:cs typeface="Calibri" panose="020F0502020204030204" pitchFamily="34" charset="0"/>
              </a:defRPr>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dirty="0"/>
          </a:p>
        </p:txBody>
      </p:sp>
      <p:sp>
        <p:nvSpPr>
          <p:cNvPr id="69" name="Google Shape;69;p6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0" name="Google Shape;70;p6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1" name="Google Shape;71;p6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panose="020F0502020204030204" pitchFamily="34" charset="0"/>
                <a:ea typeface="Calibri" panose="020F0502020204030204" pitchFamily="34" charset="0"/>
                <a:cs typeface="Calibri" panose="020F0502020204030204" pitchFamily="34" charset="0"/>
                <a:sym typeface="Arial"/>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9pPr>
          </a:lstStyle>
          <a:p>
            <a:fld id="{00000000-1234-1234-1234-123412341234}" type="slidenum">
              <a:rPr lang="en-US" smtClean="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39"/>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Arial"/>
              <a:buNone/>
              <a:defRPr sz="44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dirty="0"/>
          </a:p>
        </p:txBody>
      </p:sp>
      <p:sp>
        <p:nvSpPr>
          <p:cNvPr id="11" name="Google Shape;11;p39"/>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dirty="0"/>
          </a:p>
        </p:txBody>
      </p:sp>
      <p:sp>
        <p:nvSpPr>
          <p:cNvPr id="12" name="Google Shape;12;p3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panose="020F0502020204030204" pitchFamily="34" charset="0"/>
                <a:ea typeface="Calibri" panose="020F0502020204030204" pitchFamily="34" charset="0"/>
                <a:cs typeface="Calibri" panose="020F0502020204030204" pitchFamily="34" charset="0"/>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lang="en-US" dirty="0"/>
          </a:p>
        </p:txBody>
      </p:sp>
      <p:sp>
        <p:nvSpPr>
          <p:cNvPr id="13" name="Google Shape;13;p3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panose="020F0502020204030204" pitchFamily="34" charset="0"/>
                <a:ea typeface="Calibri" panose="020F0502020204030204" pitchFamily="34" charset="0"/>
                <a:cs typeface="Calibri" panose="020F0502020204030204" pitchFamily="34" charset="0"/>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lang="en-US" dirty="0"/>
          </a:p>
        </p:txBody>
      </p:sp>
      <p:sp>
        <p:nvSpPr>
          <p:cNvPr id="14" name="Google Shape;14;p3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panose="020F0502020204030204" pitchFamily="34" charset="0"/>
                <a:ea typeface="Calibri" panose="020F0502020204030204" pitchFamily="34" charset="0"/>
                <a:cs typeface="Calibri" panose="020F0502020204030204" pitchFamily="34" charset="0"/>
                <a:sym typeface="Arial"/>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9pPr>
          </a:lstStyle>
          <a:p>
            <a:fld id="{00000000-1234-1234-1234-123412341234}" type="slidenum">
              <a:rPr lang="en-US" smtClean="0"/>
              <a:pPr/>
              <a:t>‹#›</a:t>
            </a:fld>
            <a:endParaRPr lang="en-US" dirty="0"/>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Calibri" panose="020F0502020204030204" pitchFamily="34" charset="0"/>
          <a:ea typeface="Calibri" panose="020F0502020204030204" pitchFamily="34" charset="0"/>
          <a:cs typeface="Calibri" panose="020F0502020204030204" pitchFamily="34" charset="0"/>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Calibri" panose="020F0502020204030204" pitchFamily="34" charset="0"/>
          <a:ea typeface="Calibri" panose="020F0502020204030204" pitchFamily="34" charset="0"/>
          <a:cs typeface="Calibri" panose="020F0502020204030204" pitchFamily="34" charset="0"/>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11.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12.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13.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14.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14.xml"/><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15.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15.xml"/><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16.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16.xml"/><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17.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17.xml"/><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18.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18.xml"/><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19.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19.xml"/><Relationship Id="rId1" Type="http://schemas.openxmlformats.org/officeDocument/2006/relationships/slideLayout" Target="../slideLayouts/slideLayout1.xml"/><Relationship Id="rId5" Type="http://schemas.openxmlformats.org/officeDocument/2006/relationships/image" Target="../media/image9.png"/><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20.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20.xml"/><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2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1.xml"/><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9.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3A87AE"/>
        </a:solidFill>
        <a:effectLst/>
      </p:bgPr>
    </p:bg>
    <p:spTree>
      <p:nvGrpSpPr>
        <p:cNvPr id="1" name="Shape 108"/>
        <p:cNvGrpSpPr/>
        <p:nvPr/>
      </p:nvGrpSpPr>
      <p:grpSpPr>
        <a:xfrm>
          <a:off x="0" y="0"/>
          <a:ext cx="0" cy="0"/>
          <a:chOff x="0" y="0"/>
          <a:chExt cx="0" cy="0"/>
        </a:xfrm>
      </p:grpSpPr>
      <p:sp>
        <p:nvSpPr>
          <p:cNvPr id="109" name="Google Shape;109;g2ac194df0a2_1_0"/>
          <p:cNvSpPr/>
          <p:nvPr/>
        </p:nvSpPr>
        <p:spPr>
          <a:xfrm>
            <a:off x="0" y="447"/>
            <a:ext cx="12192000" cy="68571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900"/>
              <a:buFont typeface="Arial"/>
              <a:buNone/>
            </a:pPr>
            <a:endParaRPr sz="900" u="none" strike="noStrike" cap="none" dirty="0">
              <a:solidFill>
                <a:srgbClr val="FFFFFF"/>
              </a:solidFill>
              <a:latin typeface="Calibri" panose="020F0502020204030204" pitchFamily="34" charset="0"/>
              <a:cs typeface="Calibri" panose="020F0502020204030204" pitchFamily="34" charset="0"/>
              <a:sym typeface="Arial"/>
            </a:endParaRPr>
          </a:p>
        </p:txBody>
      </p:sp>
      <p:sp>
        <p:nvSpPr>
          <p:cNvPr id="110" name="Google Shape;110;g2ac194df0a2_1_0"/>
          <p:cNvSpPr/>
          <p:nvPr/>
        </p:nvSpPr>
        <p:spPr>
          <a:xfrm>
            <a:off x="0" y="447"/>
            <a:ext cx="4694400" cy="6857100"/>
          </a:xfrm>
          <a:prstGeom prst="rect">
            <a:avLst/>
          </a:prstGeom>
          <a:solidFill>
            <a:schemeClr val="dk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900"/>
              <a:buFont typeface="Arial"/>
              <a:buNone/>
            </a:pPr>
            <a:r>
              <a:rPr lang="en-US" sz="900" u="none" strike="noStrike" cap="none" dirty="0">
                <a:solidFill>
                  <a:srgbClr val="FFFFFF"/>
                </a:solidFill>
                <a:latin typeface="Calibri" panose="020F0502020204030204" pitchFamily="34" charset="0"/>
                <a:cs typeface="Calibri" panose="020F0502020204030204" pitchFamily="34" charset="0"/>
                <a:sym typeface="Arial"/>
              </a:rPr>
              <a:t>\</a:t>
            </a:r>
            <a:endParaRPr sz="900" u="none" strike="noStrike" cap="none" dirty="0">
              <a:solidFill>
                <a:srgbClr val="FFFFFF"/>
              </a:solidFill>
              <a:latin typeface="Calibri" panose="020F0502020204030204" pitchFamily="34" charset="0"/>
              <a:cs typeface="Calibri" panose="020F0502020204030204" pitchFamily="34" charset="0"/>
              <a:sym typeface="Arial"/>
            </a:endParaRPr>
          </a:p>
        </p:txBody>
      </p:sp>
      <p:sp>
        <p:nvSpPr>
          <p:cNvPr id="111" name="Google Shape;111;g2ac194df0a2_1_0"/>
          <p:cNvSpPr/>
          <p:nvPr/>
        </p:nvSpPr>
        <p:spPr>
          <a:xfrm>
            <a:off x="0" y="447"/>
            <a:ext cx="4694400" cy="6857100"/>
          </a:xfrm>
          <a:prstGeom prst="rect">
            <a:avLst/>
          </a:prstGeom>
          <a:solidFill>
            <a:schemeClr val="bg1"/>
          </a:solidFill>
          <a:ln>
            <a:noFill/>
          </a:ln>
          <a:effectLst>
            <a:outerShdw blurRad="50800" dist="38100" dir="2700000" algn="tl" rotWithShape="0">
              <a:prstClr val="black">
                <a:alpha val="40000"/>
              </a:prstClr>
            </a:outerShdw>
          </a:effectLst>
          <a:scene3d>
            <a:camera prst="orthographicFront"/>
            <a:lightRig rig="threePt" dir="t"/>
          </a:scene3d>
          <a:sp3d prstMaterial="plastic">
            <a:bevelT w="254000"/>
            <a:bevelB w="254000"/>
          </a:sp3d>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900"/>
              <a:buFont typeface="Arial"/>
              <a:buNone/>
            </a:pPr>
            <a:endParaRPr lang="en-US" sz="900" u="none" strike="noStrike" cap="none" dirty="0">
              <a:solidFill>
                <a:srgbClr val="FFFFFF"/>
              </a:solidFill>
              <a:latin typeface="Calibri" panose="020F0502020204030204" pitchFamily="34" charset="0"/>
              <a:cs typeface="Calibri" panose="020F0502020204030204" pitchFamily="34" charset="0"/>
              <a:sym typeface="Arial"/>
            </a:endParaRPr>
          </a:p>
        </p:txBody>
      </p:sp>
      <p:sp>
        <p:nvSpPr>
          <p:cNvPr id="116" name="Google Shape;116;g2ac194df0a2_1_0"/>
          <p:cNvSpPr txBox="1"/>
          <p:nvPr/>
        </p:nvSpPr>
        <p:spPr>
          <a:xfrm>
            <a:off x="5272290" y="244389"/>
            <a:ext cx="6089100" cy="6558678"/>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3300"/>
              <a:buFont typeface="Arial"/>
              <a:buNone/>
            </a:pPr>
            <a:endParaRPr sz="4000" b="1" i="0" u="none" strike="noStrike" dirty="0">
              <a:latin typeface="+mn-lt"/>
              <a:ea typeface="Calibri"/>
              <a:cs typeface="Calibri"/>
              <a:sym typeface="Calibri"/>
            </a:endParaRPr>
          </a:p>
          <a:p>
            <a:pPr marL="0" marR="0" algn="ctr" fontAlgn="base">
              <a:lnSpc>
                <a:spcPct val="115000"/>
              </a:lnSpc>
              <a:spcBef>
                <a:spcPts val="0"/>
              </a:spcBef>
              <a:spcAft>
                <a:spcPts val="600"/>
              </a:spcAft>
            </a:pPr>
            <a:r>
              <a:rPr lang="en-US" sz="2400" b="1" cap="small" dirty="0">
                <a:latin typeface="+mn-lt"/>
                <a:ea typeface="Times New Roman" panose="02020603050405020304" pitchFamily="18" charset="0"/>
                <a:cs typeface="Calibri" panose="020F0502020204030204" pitchFamily="34" charset="0"/>
              </a:rPr>
              <a:t>Request for Proposals is Open</a:t>
            </a:r>
            <a:endParaRPr lang="en-US" sz="2400" b="1" dirty="0">
              <a:latin typeface="+mn-lt"/>
              <a:ea typeface="Times New Roman" panose="02020603050405020304" pitchFamily="18" charset="0"/>
              <a:cs typeface="Calibri" panose="020F0502020204030204" pitchFamily="34" charset="0"/>
            </a:endParaRPr>
          </a:p>
          <a:p>
            <a:pPr marL="0" marR="0" algn="ctr" fontAlgn="base">
              <a:lnSpc>
                <a:spcPct val="115000"/>
              </a:lnSpc>
              <a:spcBef>
                <a:spcPts val="0"/>
              </a:spcBef>
              <a:spcAft>
                <a:spcPts val="600"/>
              </a:spcAft>
            </a:pPr>
            <a:r>
              <a:rPr lang="en-US" sz="2400" b="1" cap="small" dirty="0">
                <a:latin typeface="+mn-lt"/>
                <a:ea typeface="Times New Roman" panose="02020603050405020304" pitchFamily="18" charset="0"/>
                <a:cs typeface="Calibri" panose="020F0502020204030204" pitchFamily="34" charset="0"/>
              </a:rPr>
              <a:t>TCU Building Bridges Grant Program </a:t>
            </a:r>
            <a:endParaRPr lang="en-US" sz="2400" b="1" dirty="0">
              <a:latin typeface="+mn-lt"/>
              <a:ea typeface="Times New Roman" panose="02020603050405020304" pitchFamily="18" charset="0"/>
              <a:cs typeface="Calibri" panose="020F0502020204030204" pitchFamily="34" charset="0"/>
            </a:endParaRPr>
          </a:p>
          <a:p>
            <a:pPr marL="0" marR="0" algn="ctr">
              <a:lnSpc>
                <a:spcPct val="115000"/>
              </a:lnSpc>
              <a:spcBef>
                <a:spcPts val="0"/>
              </a:spcBef>
              <a:spcAft>
                <a:spcPts val="0"/>
              </a:spcAft>
            </a:pPr>
            <a:r>
              <a:rPr lang="en-US" sz="2000" b="1" dirty="0">
                <a:solidFill>
                  <a:srgbClr val="3A87AE"/>
                </a:solidFill>
                <a:latin typeface="+mn-lt"/>
                <a:ea typeface="Times New Roman" panose="02020603050405020304" pitchFamily="18" charset="0"/>
                <a:cs typeface="Calibri" panose="020F0502020204030204" pitchFamily="34" charset="0"/>
              </a:rPr>
              <a:t>A Science, Technology, Engineering &amp; Math (STEM) grant-funding opportunity developed in partnership with the American Indian Higher Education Consortium (AIHEC) and the National Aeronautics and Space Administration (NASA)</a:t>
            </a:r>
            <a:endParaRPr lang="en-US" sz="2000" dirty="0">
              <a:solidFill>
                <a:srgbClr val="3A87AE"/>
              </a:solidFill>
              <a:latin typeface="+mn-lt"/>
              <a:ea typeface="Times New Roman" panose="02020603050405020304" pitchFamily="18" charset="0"/>
            </a:endParaRPr>
          </a:p>
          <a:p>
            <a:pPr marL="0" marR="0" lvl="0" indent="0" algn="ctr" rtl="0">
              <a:lnSpc>
                <a:spcPct val="100000"/>
              </a:lnSpc>
              <a:spcBef>
                <a:spcPts val="0"/>
              </a:spcBef>
              <a:spcAft>
                <a:spcPts val="0"/>
              </a:spcAft>
              <a:buClr>
                <a:srgbClr val="000000"/>
              </a:buClr>
              <a:buSzPts val="3300"/>
              <a:buFont typeface="Arial"/>
              <a:buNone/>
            </a:pPr>
            <a:endParaRPr lang="en-US" sz="4000" b="1" i="0" u="none" strike="noStrike" dirty="0">
              <a:latin typeface="+mn-lt"/>
              <a:ea typeface="Calibri"/>
              <a:cs typeface="Calibri"/>
              <a:sym typeface="Calibri"/>
            </a:endParaRPr>
          </a:p>
          <a:p>
            <a:pPr marL="342900" marR="0" lvl="0" indent="-215900" algn="ctr" rtl="0">
              <a:lnSpc>
                <a:spcPct val="100000"/>
              </a:lnSpc>
              <a:spcBef>
                <a:spcPts val="0"/>
              </a:spcBef>
              <a:spcAft>
                <a:spcPts val="0"/>
              </a:spcAft>
              <a:buClr>
                <a:srgbClr val="000000"/>
              </a:buClr>
              <a:buSzPts val="2000"/>
              <a:buFont typeface="Courier New"/>
              <a:buNone/>
            </a:pPr>
            <a:r>
              <a:rPr lang="en-US" sz="4000" b="1" i="0" u="none" strike="noStrike" dirty="0">
                <a:latin typeface="+mn-lt"/>
                <a:ea typeface="Calibri"/>
                <a:cs typeface="Calibri"/>
                <a:sym typeface="Calibri"/>
              </a:rPr>
              <a:t>Workshop:</a:t>
            </a:r>
          </a:p>
          <a:p>
            <a:pPr marL="342900" marR="0" lvl="0" indent="-215900" algn="ctr" rtl="0">
              <a:lnSpc>
                <a:spcPct val="100000"/>
              </a:lnSpc>
              <a:spcBef>
                <a:spcPts val="0"/>
              </a:spcBef>
              <a:spcAft>
                <a:spcPts val="0"/>
              </a:spcAft>
              <a:buClr>
                <a:srgbClr val="000000"/>
              </a:buClr>
              <a:buSzPts val="2000"/>
              <a:buFont typeface="Courier New"/>
              <a:buNone/>
            </a:pPr>
            <a:r>
              <a:rPr lang="en-US" sz="4000" b="1" dirty="0">
                <a:latin typeface="+mn-lt"/>
                <a:ea typeface="Calibri"/>
                <a:cs typeface="Calibri"/>
                <a:sym typeface="Calibri"/>
              </a:rPr>
              <a:t>Building a Competitive Proposal</a:t>
            </a:r>
            <a:br>
              <a:rPr lang="en-US" sz="4000" b="1" i="0" u="none" strike="noStrike" dirty="0">
                <a:latin typeface="+mn-lt"/>
                <a:ea typeface="Calibri"/>
                <a:cs typeface="Calibri"/>
                <a:sym typeface="Calibri"/>
              </a:rPr>
            </a:br>
            <a:endParaRPr lang="en-US" sz="4000" b="1" i="0" u="none" strike="noStrike" dirty="0">
              <a:latin typeface="+mn-lt"/>
              <a:ea typeface="Calibri"/>
              <a:cs typeface="Calibri"/>
            </a:endParaRPr>
          </a:p>
        </p:txBody>
      </p:sp>
      <p:pic>
        <p:nvPicPr>
          <p:cNvPr id="5" name="Picture 4" descr="A logo of a company&#10;&#10;Description automatically generated">
            <a:extLst>
              <a:ext uri="{FF2B5EF4-FFF2-40B4-BE49-F238E27FC236}">
                <a16:creationId xmlns:a16="http://schemas.microsoft.com/office/drawing/2014/main" id="{222C94A0-1995-2C54-4D0E-129669F73437}"/>
              </a:ext>
            </a:extLst>
          </p:cNvPr>
          <p:cNvPicPr>
            <a:picLocks noChangeAspect="1"/>
          </p:cNvPicPr>
          <p:nvPr/>
        </p:nvPicPr>
        <p:blipFill>
          <a:blip r:embed="rId3"/>
          <a:stretch>
            <a:fillRect/>
          </a:stretch>
        </p:blipFill>
        <p:spPr>
          <a:xfrm>
            <a:off x="1352323" y="3429000"/>
            <a:ext cx="2176251" cy="2348061"/>
          </a:xfrm>
          <a:prstGeom prst="rect">
            <a:avLst/>
          </a:prstGeom>
        </p:spPr>
      </p:pic>
      <p:pic>
        <p:nvPicPr>
          <p:cNvPr id="6" name="Picture 5">
            <a:extLst>
              <a:ext uri="{FF2B5EF4-FFF2-40B4-BE49-F238E27FC236}">
                <a16:creationId xmlns:a16="http://schemas.microsoft.com/office/drawing/2014/main" id="{B40EAF86-01E5-8FCC-7851-66861BD5F5A6}"/>
              </a:ext>
            </a:extLst>
          </p:cNvPr>
          <p:cNvPicPr>
            <a:picLocks noChangeAspect="1"/>
          </p:cNvPicPr>
          <p:nvPr/>
        </p:nvPicPr>
        <p:blipFill>
          <a:blip r:embed="rId4"/>
          <a:stretch>
            <a:fillRect/>
          </a:stretch>
        </p:blipFill>
        <p:spPr>
          <a:xfrm>
            <a:off x="78537" y="1049036"/>
            <a:ext cx="4333746" cy="2086851"/>
          </a:xfrm>
          <a:prstGeom prst="rect">
            <a:avLst/>
          </a:prstGeom>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08"/>
        <p:cNvGrpSpPr/>
        <p:nvPr/>
      </p:nvGrpSpPr>
      <p:grpSpPr>
        <a:xfrm>
          <a:off x="0" y="0"/>
          <a:ext cx="0" cy="0"/>
          <a:chOff x="0" y="0"/>
          <a:chExt cx="0" cy="0"/>
        </a:xfrm>
      </p:grpSpPr>
      <p:sp>
        <p:nvSpPr>
          <p:cNvPr id="2" name="Google Shape;109;g2ac194df0a2_1_0">
            <a:extLst>
              <a:ext uri="{FF2B5EF4-FFF2-40B4-BE49-F238E27FC236}">
                <a16:creationId xmlns:a16="http://schemas.microsoft.com/office/drawing/2014/main" id="{4592AE04-12A2-7559-ED8E-E52801DE88E3}"/>
              </a:ext>
            </a:extLst>
          </p:cNvPr>
          <p:cNvSpPr/>
          <p:nvPr/>
        </p:nvSpPr>
        <p:spPr>
          <a:xfrm>
            <a:off x="0" y="-85663"/>
            <a:ext cx="12192000" cy="609538"/>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900"/>
              <a:buFont typeface="Arial"/>
              <a:buNone/>
            </a:pPr>
            <a:endParaRPr sz="900" u="none" strike="noStrike" cap="none" dirty="0">
              <a:solidFill>
                <a:srgbClr val="FFFFFF"/>
              </a:solidFill>
              <a:latin typeface="Calibri" panose="020F0502020204030204" pitchFamily="34" charset="0"/>
              <a:cs typeface="Calibri" panose="020F0502020204030204" pitchFamily="34" charset="0"/>
              <a:sym typeface="Arial"/>
            </a:endParaRPr>
          </a:p>
        </p:txBody>
      </p:sp>
      <p:sp>
        <p:nvSpPr>
          <p:cNvPr id="110" name="Google Shape;110;g2ac194df0a2_1_0"/>
          <p:cNvSpPr/>
          <p:nvPr/>
        </p:nvSpPr>
        <p:spPr>
          <a:xfrm>
            <a:off x="0" y="447"/>
            <a:ext cx="4694400" cy="6857100"/>
          </a:xfrm>
          <a:prstGeom prst="rect">
            <a:avLst/>
          </a:prstGeom>
          <a:solidFill>
            <a:schemeClr val="dk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900"/>
              <a:buFont typeface="Arial"/>
              <a:buNone/>
            </a:pPr>
            <a:r>
              <a:rPr lang="en-US" sz="900" u="none" strike="noStrike" cap="none" dirty="0">
                <a:solidFill>
                  <a:srgbClr val="FFFFFF"/>
                </a:solidFill>
                <a:latin typeface="Calibri" panose="020F0502020204030204" pitchFamily="34" charset="0"/>
                <a:cs typeface="Calibri" panose="020F0502020204030204" pitchFamily="34" charset="0"/>
                <a:sym typeface="Arial"/>
              </a:rPr>
              <a:t>\</a:t>
            </a:r>
            <a:endParaRPr sz="900" u="none" strike="noStrike" cap="none" dirty="0">
              <a:solidFill>
                <a:srgbClr val="FFFFFF"/>
              </a:solidFill>
              <a:latin typeface="Calibri" panose="020F0502020204030204" pitchFamily="34" charset="0"/>
              <a:cs typeface="Calibri" panose="020F0502020204030204" pitchFamily="34" charset="0"/>
              <a:sym typeface="Arial"/>
            </a:endParaRPr>
          </a:p>
        </p:txBody>
      </p:sp>
      <p:sp>
        <p:nvSpPr>
          <p:cNvPr id="111" name="Google Shape;111;g2ac194df0a2_1_0"/>
          <p:cNvSpPr/>
          <p:nvPr/>
        </p:nvSpPr>
        <p:spPr>
          <a:xfrm>
            <a:off x="0" y="-85663"/>
            <a:ext cx="4694400" cy="6943210"/>
          </a:xfrm>
          <a:prstGeom prst="rect">
            <a:avLst/>
          </a:prstGeom>
          <a:solidFill>
            <a:schemeClr val="bg1"/>
          </a:solidFill>
          <a:ln>
            <a:noFill/>
          </a:ln>
          <a:effectLst>
            <a:outerShdw blurRad="50800" dist="38100" dir="2700000" algn="tl" rotWithShape="0">
              <a:prstClr val="black">
                <a:alpha val="40000"/>
              </a:prstClr>
            </a:outerShdw>
          </a:effectLst>
          <a:scene3d>
            <a:camera prst="orthographicFront"/>
            <a:lightRig rig="threePt" dir="t"/>
          </a:scene3d>
          <a:sp3d prstMaterial="plastic">
            <a:bevelT w="254000"/>
            <a:bevelB w="254000"/>
          </a:sp3d>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900"/>
              <a:buFont typeface="Arial"/>
              <a:buNone/>
            </a:pPr>
            <a:endParaRPr lang="en-US" sz="900" u="none" strike="noStrike" cap="none" dirty="0">
              <a:solidFill>
                <a:srgbClr val="FFFFFF"/>
              </a:solidFill>
              <a:latin typeface="Calibri" panose="020F0502020204030204" pitchFamily="34" charset="0"/>
              <a:cs typeface="Calibri" panose="020F0502020204030204" pitchFamily="34" charset="0"/>
              <a:sym typeface="Arial"/>
            </a:endParaRPr>
          </a:p>
        </p:txBody>
      </p:sp>
      <p:sp>
        <p:nvSpPr>
          <p:cNvPr id="116" name="Google Shape;116;g2ac194df0a2_1_0"/>
          <p:cNvSpPr txBox="1"/>
          <p:nvPr/>
        </p:nvSpPr>
        <p:spPr>
          <a:xfrm>
            <a:off x="-1627" y="-130542"/>
            <a:ext cx="4752126" cy="1938952"/>
          </a:xfrm>
          <a:prstGeom prst="rect">
            <a:avLst/>
          </a:prstGeom>
          <a:solidFill>
            <a:srgbClr val="3A87AE"/>
          </a:solidFill>
          <a:ln>
            <a:noFill/>
          </a:ln>
        </p:spPr>
        <p:txBody>
          <a:bodyPr spcFirstLastPara="1" wrap="square" lIns="91425" tIns="45700" rIns="91425" bIns="45700" anchor="t" anchorCtr="0">
            <a:spAutoFit/>
          </a:bodyPr>
          <a:lstStyle/>
          <a:p>
            <a:pPr marL="342900" marR="0" lvl="0" indent="-215900" algn="ctr" rtl="0">
              <a:lnSpc>
                <a:spcPct val="100000"/>
              </a:lnSpc>
              <a:spcBef>
                <a:spcPts val="0"/>
              </a:spcBef>
              <a:spcAft>
                <a:spcPts val="0"/>
              </a:spcAft>
              <a:buClr>
                <a:srgbClr val="000000"/>
              </a:buClr>
              <a:buSzPts val="2000"/>
              <a:buFont typeface="Courier New"/>
              <a:buNone/>
            </a:pPr>
            <a:r>
              <a:rPr lang="en-US" sz="4000" b="1" dirty="0">
                <a:solidFill>
                  <a:schemeClr val="bg1"/>
                </a:solidFill>
                <a:latin typeface="+mn-lt"/>
                <a:ea typeface="Calibri"/>
                <a:cs typeface="Calibri"/>
                <a:sym typeface="Calibri"/>
              </a:rPr>
              <a:t>Turning your Idea into a Fundable Proposal</a:t>
            </a:r>
            <a:endParaRPr lang="en-US" sz="1800" dirty="0">
              <a:solidFill>
                <a:schemeClr val="bg1"/>
              </a:solidFill>
              <a:effectLst/>
              <a:latin typeface="+mn-lt"/>
              <a:ea typeface="Times New Roman" panose="02020603050405020304" pitchFamily="18" charset="0"/>
              <a:cs typeface="Calibri" panose="020F0502020204030204" pitchFamily="34" charset="0"/>
            </a:endParaRPr>
          </a:p>
        </p:txBody>
      </p:sp>
      <p:sp>
        <p:nvSpPr>
          <p:cNvPr id="3" name="TextBox 2">
            <a:extLst>
              <a:ext uri="{FF2B5EF4-FFF2-40B4-BE49-F238E27FC236}">
                <a16:creationId xmlns:a16="http://schemas.microsoft.com/office/drawing/2014/main" id="{6A1C7D81-BF15-407D-7E45-F61F3F5FE7D9}"/>
              </a:ext>
            </a:extLst>
          </p:cNvPr>
          <p:cNvSpPr txBox="1"/>
          <p:nvPr/>
        </p:nvSpPr>
        <p:spPr>
          <a:xfrm>
            <a:off x="4692774" y="-85663"/>
            <a:ext cx="7500853" cy="6801862"/>
          </a:xfrm>
          <a:prstGeom prst="rect">
            <a:avLst/>
          </a:prstGeom>
          <a:solidFill>
            <a:schemeClr val="lt1"/>
          </a:solidFill>
          <a:ln>
            <a:noFill/>
          </a:ln>
        </p:spPr>
        <p:txBody>
          <a:bodyPr wrap="square" rtlCol="0">
            <a:spAutoFit/>
          </a:bodyPr>
          <a:lstStyle/>
          <a:p>
            <a:pPr marL="450850" defTabSz="782638"/>
            <a:endParaRPr lang="en-US" dirty="0">
              <a:solidFill>
                <a:schemeClr val="bg2">
                  <a:lumMod val="50000"/>
                </a:schemeClr>
              </a:solidFill>
              <a:latin typeface="+mn-lt"/>
            </a:endParaRPr>
          </a:p>
          <a:p>
            <a:pPr marL="225425" algn="ctr" defTabSz="782638"/>
            <a:r>
              <a:rPr lang="en-US" sz="2400" b="1" u="sng" dirty="0">
                <a:solidFill>
                  <a:srgbClr val="3A87AE"/>
                </a:solidFill>
                <a:latin typeface="+mn-lt"/>
              </a:rPr>
              <a:t>Section 2: Engaging Community and Building Capacity</a:t>
            </a:r>
          </a:p>
          <a:p>
            <a:pPr marL="225425" defTabSz="782638"/>
            <a:endParaRPr lang="en-US" sz="1800" b="1" u="sng" dirty="0">
              <a:solidFill>
                <a:srgbClr val="3A87AE"/>
              </a:solidFill>
              <a:latin typeface="+mn-lt"/>
            </a:endParaRPr>
          </a:p>
          <a:p>
            <a:pPr marL="457200">
              <a:lnSpc>
                <a:spcPct val="150000"/>
              </a:lnSpc>
              <a:spcBef>
                <a:spcPts val="0"/>
              </a:spcBef>
              <a:buClrTx/>
            </a:pPr>
            <a:r>
              <a:rPr lang="en-US" sz="2400" dirty="0">
                <a:solidFill>
                  <a:srgbClr val="3A87AE"/>
                </a:solidFill>
                <a:latin typeface="+mn-lt"/>
              </a:rPr>
              <a:t>Learning Outcomes</a:t>
            </a:r>
          </a:p>
          <a:p>
            <a:pPr marL="457200"/>
            <a:r>
              <a:rPr lang="en-US" sz="2400" b="0" i="0" u="none" strike="noStrike" baseline="0" dirty="0">
                <a:solidFill>
                  <a:srgbClr val="394B56"/>
                </a:solidFill>
                <a:latin typeface="+mn-lt"/>
              </a:rPr>
              <a:t>Discuss how this project will </a:t>
            </a:r>
            <a:r>
              <a:rPr lang="en-US" sz="2400" b="1" i="0" u="none" strike="noStrike" baseline="0" dirty="0">
                <a:solidFill>
                  <a:srgbClr val="394B56"/>
                </a:solidFill>
                <a:latin typeface="+mn-lt"/>
              </a:rPr>
              <a:t>impact your TCU and community</a:t>
            </a:r>
            <a:r>
              <a:rPr lang="en-US" sz="2400" b="0" i="0" u="none" strike="noStrike" baseline="0" dirty="0">
                <a:solidFill>
                  <a:srgbClr val="394B56"/>
                </a:solidFill>
                <a:latin typeface="+mn-lt"/>
              </a:rPr>
              <a:t>. </a:t>
            </a:r>
            <a:br>
              <a:rPr lang="en-US" sz="2400" b="0" i="0" u="none" strike="noStrike" baseline="0" dirty="0">
                <a:solidFill>
                  <a:srgbClr val="394B56"/>
                </a:solidFill>
                <a:latin typeface="+mn-lt"/>
              </a:rPr>
            </a:br>
            <a:br>
              <a:rPr lang="en-US" sz="800" b="0" i="0" u="none" strike="noStrike" baseline="0" dirty="0">
                <a:solidFill>
                  <a:srgbClr val="394B56"/>
                </a:solidFill>
                <a:latin typeface="+mn-lt"/>
              </a:rPr>
            </a:br>
            <a:r>
              <a:rPr lang="en-US" sz="2400" b="0" i="0" u="none" strike="noStrike" baseline="0" dirty="0">
                <a:solidFill>
                  <a:srgbClr val="394B56"/>
                </a:solidFill>
                <a:latin typeface="+mn-lt"/>
              </a:rPr>
              <a:t>For example:</a:t>
            </a:r>
          </a:p>
          <a:p>
            <a:pPr marL="911225" lvl="1" indent="-342900">
              <a:buFont typeface="Arial" panose="020B0604020202020204" pitchFamily="34" charset="0"/>
              <a:buChar char="•"/>
            </a:pPr>
            <a:r>
              <a:rPr lang="en-US" sz="2400" dirty="0">
                <a:solidFill>
                  <a:srgbClr val="394B56"/>
                </a:solidFill>
                <a:latin typeface="+mn-lt"/>
              </a:rPr>
              <a:t>I</a:t>
            </a:r>
            <a:r>
              <a:rPr lang="en-US" sz="2400" b="0" i="0" u="none" strike="noStrike" baseline="0" dirty="0">
                <a:solidFill>
                  <a:srgbClr val="394B56"/>
                </a:solidFill>
                <a:latin typeface="+mn-lt"/>
              </a:rPr>
              <a:t>f students are working on the project, what knowledge or skills will they obtain? </a:t>
            </a:r>
            <a:br>
              <a:rPr lang="en-US" sz="2400" b="0" i="0" u="none" strike="noStrike" baseline="0" dirty="0">
                <a:solidFill>
                  <a:srgbClr val="394B56"/>
                </a:solidFill>
                <a:latin typeface="+mn-lt"/>
              </a:rPr>
            </a:br>
            <a:endParaRPr lang="en-US" sz="2400" b="0" i="0" u="none" strike="noStrike" baseline="0" dirty="0">
              <a:solidFill>
                <a:srgbClr val="394B56"/>
              </a:solidFill>
              <a:latin typeface="+mn-lt"/>
            </a:endParaRPr>
          </a:p>
          <a:p>
            <a:pPr marL="911225" lvl="1" indent="-342900">
              <a:buFont typeface="Arial" panose="020B0604020202020204" pitchFamily="34" charset="0"/>
              <a:buChar char="•"/>
            </a:pPr>
            <a:r>
              <a:rPr lang="en-US" sz="2400" b="0" i="0" u="none" strike="noStrike" baseline="0" dirty="0">
                <a:solidFill>
                  <a:srgbClr val="394B56"/>
                </a:solidFill>
                <a:latin typeface="+mn-lt"/>
              </a:rPr>
              <a:t>How many students will the project support and impact? </a:t>
            </a:r>
            <a:br>
              <a:rPr lang="en-US" sz="2400" b="0" i="0" u="none" strike="noStrike" baseline="0" dirty="0">
                <a:solidFill>
                  <a:srgbClr val="394B56"/>
                </a:solidFill>
                <a:latin typeface="+mn-lt"/>
              </a:rPr>
            </a:br>
            <a:endParaRPr lang="en-US" sz="2400" b="0" i="0" u="none" strike="noStrike" baseline="0" dirty="0">
              <a:solidFill>
                <a:srgbClr val="394B56"/>
              </a:solidFill>
              <a:latin typeface="+mn-lt"/>
            </a:endParaRPr>
          </a:p>
          <a:p>
            <a:pPr marL="911225" lvl="1" indent="-342900">
              <a:buFont typeface="Arial" panose="020B0604020202020204" pitchFamily="34" charset="0"/>
              <a:buChar char="•"/>
            </a:pPr>
            <a:r>
              <a:rPr lang="en-US" sz="2400" b="0" i="0" u="none" strike="noStrike" baseline="0" dirty="0">
                <a:solidFill>
                  <a:srgbClr val="394B56"/>
                </a:solidFill>
                <a:latin typeface="+mn-lt"/>
              </a:rPr>
              <a:t>Will they receive course credit? </a:t>
            </a:r>
            <a:br>
              <a:rPr lang="en-US" sz="2400" b="0" i="0" u="none" strike="noStrike" baseline="0" dirty="0">
                <a:solidFill>
                  <a:srgbClr val="394B56"/>
                </a:solidFill>
                <a:latin typeface="+mn-lt"/>
              </a:rPr>
            </a:br>
            <a:endParaRPr lang="en-US" sz="2400" b="0" i="0" u="none" strike="noStrike" baseline="0" dirty="0">
              <a:solidFill>
                <a:srgbClr val="394B56"/>
              </a:solidFill>
              <a:latin typeface="+mn-lt"/>
            </a:endParaRPr>
          </a:p>
          <a:p>
            <a:pPr marL="911225" lvl="1" indent="-342900">
              <a:buFont typeface="Arial" panose="020B0604020202020204" pitchFamily="34" charset="0"/>
              <a:buChar char="•"/>
            </a:pPr>
            <a:r>
              <a:rPr lang="en-US" sz="2400" b="0" i="0" u="none" strike="noStrike" baseline="0" dirty="0">
                <a:solidFill>
                  <a:srgbClr val="394B56"/>
                </a:solidFill>
                <a:latin typeface="+mn-lt"/>
              </a:rPr>
              <a:t>How will this project support their successful entry into a STEM career in the future? </a:t>
            </a:r>
            <a:endParaRPr lang="en-US" sz="2400" b="1" u="sng" dirty="0">
              <a:solidFill>
                <a:srgbClr val="3A87AE"/>
              </a:solidFill>
              <a:latin typeface="+mn-lt"/>
            </a:endParaRPr>
          </a:p>
        </p:txBody>
      </p:sp>
      <p:pic>
        <p:nvPicPr>
          <p:cNvPr id="8" name="Picture 7">
            <a:extLst>
              <a:ext uri="{FF2B5EF4-FFF2-40B4-BE49-F238E27FC236}">
                <a16:creationId xmlns:a16="http://schemas.microsoft.com/office/drawing/2014/main" id="{B89B3D6C-05A5-A90B-9A59-6D656FB87039}"/>
              </a:ext>
            </a:extLst>
          </p:cNvPr>
          <p:cNvPicPr>
            <a:picLocks noChangeAspect="1"/>
          </p:cNvPicPr>
          <p:nvPr/>
        </p:nvPicPr>
        <p:blipFill>
          <a:blip r:embed="rId3"/>
          <a:stretch>
            <a:fillRect/>
          </a:stretch>
        </p:blipFill>
        <p:spPr>
          <a:xfrm>
            <a:off x="1285053" y="2227524"/>
            <a:ext cx="1527810" cy="3544815"/>
          </a:xfrm>
          <a:prstGeom prst="rect">
            <a:avLst/>
          </a:prstGeom>
        </p:spPr>
      </p:pic>
      <p:pic>
        <p:nvPicPr>
          <p:cNvPr id="4" name="Picture 3">
            <a:extLst>
              <a:ext uri="{FF2B5EF4-FFF2-40B4-BE49-F238E27FC236}">
                <a16:creationId xmlns:a16="http://schemas.microsoft.com/office/drawing/2014/main" id="{7006DB05-1BC9-6C79-6D88-753F317A480D}"/>
              </a:ext>
            </a:extLst>
          </p:cNvPr>
          <p:cNvPicPr>
            <a:picLocks noChangeAspect="1"/>
          </p:cNvPicPr>
          <p:nvPr/>
        </p:nvPicPr>
        <p:blipFill>
          <a:blip r:embed="rId4"/>
          <a:stretch>
            <a:fillRect/>
          </a:stretch>
        </p:blipFill>
        <p:spPr>
          <a:xfrm>
            <a:off x="698789" y="5869896"/>
            <a:ext cx="3176291" cy="890093"/>
          </a:xfrm>
          <a:prstGeom prst="rect">
            <a:avLst/>
          </a:prstGeom>
        </p:spPr>
      </p:pic>
    </p:spTree>
    <p:extLst>
      <p:ext uri="{BB962C8B-B14F-4D97-AF65-F5344CB8AC3E}">
        <p14:creationId xmlns:p14="http://schemas.microsoft.com/office/powerpoint/2010/main" val="16495363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08"/>
        <p:cNvGrpSpPr/>
        <p:nvPr/>
      </p:nvGrpSpPr>
      <p:grpSpPr>
        <a:xfrm>
          <a:off x="0" y="0"/>
          <a:ext cx="0" cy="0"/>
          <a:chOff x="0" y="0"/>
          <a:chExt cx="0" cy="0"/>
        </a:xfrm>
      </p:grpSpPr>
      <p:sp>
        <p:nvSpPr>
          <p:cNvPr id="2" name="Google Shape;109;g2ac194df0a2_1_0">
            <a:extLst>
              <a:ext uri="{FF2B5EF4-FFF2-40B4-BE49-F238E27FC236}">
                <a16:creationId xmlns:a16="http://schemas.microsoft.com/office/drawing/2014/main" id="{4592AE04-12A2-7559-ED8E-E52801DE88E3}"/>
              </a:ext>
            </a:extLst>
          </p:cNvPr>
          <p:cNvSpPr/>
          <p:nvPr/>
        </p:nvSpPr>
        <p:spPr>
          <a:xfrm>
            <a:off x="0" y="-85663"/>
            <a:ext cx="12192000" cy="609538"/>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900"/>
              <a:buFont typeface="Arial"/>
              <a:buNone/>
            </a:pPr>
            <a:endParaRPr sz="900" u="none" strike="noStrike" cap="none" dirty="0">
              <a:solidFill>
                <a:srgbClr val="FFFFFF"/>
              </a:solidFill>
              <a:latin typeface="Calibri" panose="020F0502020204030204" pitchFamily="34" charset="0"/>
              <a:cs typeface="Calibri" panose="020F0502020204030204" pitchFamily="34" charset="0"/>
              <a:sym typeface="Arial"/>
            </a:endParaRPr>
          </a:p>
        </p:txBody>
      </p:sp>
      <p:sp>
        <p:nvSpPr>
          <p:cNvPr id="110" name="Google Shape;110;g2ac194df0a2_1_0"/>
          <p:cNvSpPr/>
          <p:nvPr/>
        </p:nvSpPr>
        <p:spPr>
          <a:xfrm>
            <a:off x="0" y="447"/>
            <a:ext cx="4694400" cy="6857100"/>
          </a:xfrm>
          <a:prstGeom prst="rect">
            <a:avLst/>
          </a:prstGeom>
          <a:solidFill>
            <a:schemeClr val="dk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900"/>
              <a:buFont typeface="Arial"/>
              <a:buNone/>
            </a:pPr>
            <a:r>
              <a:rPr lang="en-US" sz="900" u="none" strike="noStrike" cap="none" dirty="0">
                <a:solidFill>
                  <a:srgbClr val="FFFFFF"/>
                </a:solidFill>
                <a:latin typeface="Calibri" panose="020F0502020204030204" pitchFamily="34" charset="0"/>
                <a:cs typeface="Calibri" panose="020F0502020204030204" pitchFamily="34" charset="0"/>
                <a:sym typeface="Arial"/>
              </a:rPr>
              <a:t>\</a:t>
            </a:r>
            <a:endParaRPr sz="900" u="none" strike="noStrike" cap="none" dirty="0">
              <a:solidFill>
                <a:srgbClr val="FFFFFF"/>
              </a:solidFill>
              <a:latin typeface="Calibri" panose="020F0502020204030204" pitchFamily="34" charset="0"/>
              <a:cs typeface="Calibri" panose="020F0502020204030204" pitchFamily="34" charset="0"/>
              <a:sym typeface="Arial"/>
            </a:endParaRPr>
          </a:p>
        </p:txBody>
      </p:sp>
      <p:sp>
        <p:nvSpPr>
          <p:cNvPr id="111" name="Google Shape;111;g2ac194df0a2_1_0"/>
          <p:cNvSpPr/>
          <p:nvPr/>
        </p:nvSpPr>
        <p:spPr>
          <a:xfrm>
            <a:off x="0" y="-85663"/>
            <a:ext cx="4694400" cy="6943210"/>
          </a:xfrm>
          <a:prstGeom prst="rect">
            <a:avLst/>
          </a:prstGeom>
          <a:solidFill>
            <a:schemeClr val="bg1"/>
          </a:solidFill>
          <a:ln>
            <a:noFill/>
          </a:ln>
          <a:effectLst>
            <a:outerShdw blurRad="50800" dist="38100" dir="2700000" algn="tl" rotWithShape="0">
              <a:prstClr val="black">
                <a:alpha val="40000"/>
              </a:prstClr>
            </a:outerShdw>
          </a:effectLst>
          <a:scene3d>
            <a:camera prst="orthographicFront"/>
            <a:lightRig rig="threePt" dir="t"/>
          </a:scene3d>
          <a:sp3d prstMaterial="plastic">
            <a:bevelT w="254000"/>
            <a:bevelB w="254000"/>
          </a:sp3d>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900"/>
              <a:buFont typeface="Arial"/>
              <a:buNone/>
            </a:pPr>
            <a:endParaRPr lang="en-US" sz="900" u="none" strike="noStrike" cap="none" dirty="0">
              <a:solidFill>
                <a:srgbClr val="FFFFFF"/>
              </a:solidFill>
              <a:latin typeface="Calibri" panose="020F0502020204030204" pitchFamily="34" charset="0"/>
              <a:cs typeface="Calibri" panose="020F0502020204030204" pitchFamily="34" charset="0"/>
              <a:sym typeface="Arial"/>
            </a:endParaRPr>
          </a:p>
        </p:txBody>
      </p:sp>
      <p:sp>
        <p:nvSpPr>
          <p:cNvPr id="116" name="Google Shape;116;g2ac194df0a2_1_0"/>
          <p:cNvSpPr txBox="1"/>
          <p:nvPr/>
        </p:nvSpPr>
        <p:spPr>
          <a:xfrm>
            <a:off x="-3253" y="-124932"/>
            <a:ext cx="4694400" cy="1938952"/>
          </a:xfrm>
          <a:prstGeom prst="rect">
            <a:avLst/>
          </a:prstGeom>
          <a:solidFill>
            <a:srgbClr val="3A87AE"/>
          </a:solidFill>
          <a:ln>
            <a:noFill/>
          </a:ln>
        </p:spPr>
        <p:txBody>
          <a:bodyPr spcFirstLastPara="1" wrap="square" lIns="91425" tIns="45700" rIns="91425" bIns="45700" anchor="t" anchorCtr="0">
            <a:spAutoFit/>
          </a:bodyPr>
          <a:lstStyle/>
          <a:p>
            <a:pPr marL="342900" marR="0" lvl="0" indent="-215900" algn="ctr" rtl="0">
              <a:lnSpc>
                <a:spcPct val="100000"/>
              </a:lnSpc>
              <a:spcBef>
                <a:spcPts val="0"/>
              </a:spcBef>
              <a:spcAft>
                <a:spcPts val="0"/>
              </a:spcAft>
              <a:buClr>
                <a:srgbClr val="000000"/>
              </a:buClr>
              <a:buSzPts val="2000"/>
              <a:buFont typeface="Courier New"/>
              <a:buNone/>
            </a:pPr>
            <a:r>
              <a:rPr lang="en-US" sz="4000" b="1" dirty="0">
                <a:solidFill>
                  <a:schemeClr val="bg1"/>
                </a:solidFill>
                <a:latin typeface="+mn-lt"/>
                <a:ea typeface="Calibri"/>
                <a:cs typeface="Calibri"/>
                <a:sym typeface="Calibri"/>
              </a:rPr>
              <a:t>Turning your Idea into a Fundable Proposal</a:t>
            </a:r>
            <a:endParaRPr lang="en-US" sz="1800" dirty="0">
              <a:solidFill>
                <a:schemeClr val="bg1"/>
              </a:solidFill>
              <a:effectLst/>
              <a:latin typeface="+mn-lt"/>
              <a:ea typeface="Times New Roman" panose="02020603050405020304" pitchFamily="18" charset="0"/>
              <a:cs typeface="Calibri" panose="020F0502020204030204" pitchFamily="34" charset="0"/>
            </a:endParaRPr>
          </a:p>
        </p:txBody>
      </p:sp>
      <p:sp>
        <p:nvSpPr>
          <p:cNvPr id="3" name="TextBox 2">
            <a:extLst>
              <a:ext uri="{FF2B5EF4-FFF2-40B4-BE49-F238E27FC236}">
                <a16:creationId xmlns:a16="http://schemas.microsoft.com/office/drawing/2014/main" id="{6A1C7D81-BF15-407D-7E45-F61F3F5FE7D9}"/>
              </a:ext>
            </a:extLst>
          </p:cNvPr>
          <p:cNvSpPr txBox="1"/>
          <p:nvPr/>
        </p:nvSpPr>
        <p:spPr>
          <a:xfrm>
            <a:off x="4692774" y="-85663"/>
            <a:ext cx="7500853" cy="6663363"/>
          </a:xfrm>
          <a:prstGeom prst="rect">
            <a:avLst/>
          </a:prstGeom>
          <a:solidFill>
            <a:schemeClr val="lt1"/>
          </a:solidFill>
          <a:ln>
            <a:noFill/>
          </a:ln>
        </p:spPr>
        <p:txBody>
          <a:bodyPr wrap="square" rtlCol="0">
            <a:spAutoFit/>
          </a:bodyPr>
          <a:lstStyle/>
          <a:p>
            <a:pPr marL="450850" defTabSz="782638"/>
            <a:endParaRPr lang="en-US" dirty="0">
              <a:solidFill>
                <a:schemeClr val="bg2">
                  <a:lumMod val="50000"/>
                </a:schemeClr>
              </a:solidFill>
              <a:latin typeface="+mn-lt"/>
            </a:endParaRPr>
          </a:p>
          <a:p>
            <a:pPr marL="225425" algn="ctr" defTabSz="782638"/>
            <a:r>
              <a:rPr lang="en-US" sz="2400" b="1" u="sng" dirty="0">
                <a:solidFill>
                  <a:srgbClr val="3A87AE"/>
                </a:solidFill>
                <a:latin typeface="+mn-lt"/>
              </a:rPr>
              <a:t>Section 2: Engaging Community and Building Capacity</a:t>
            </a:r>
            <a:endParaRPr lang="en-US" sz="1600" dirty="0">
              <a:solidFill>
                <a:schemeClr val="bg2">
                  <a:lumMod val="50000"/>
                </a:schemeClr>
              </a:solidFill>
              <a:latin typeface="+mn-lt"/>
            </a:endParaRPr>
          </a:p>
          <a:p>
            <a:pPr marL="457200" lvl="1">
              <a:lnSpc>
                <a:spcPct val="100000"/>
              </a:lnSpc>
              <a:spcBef>
                <a:spcPts val="0"/>
              </a:spcBef>
              <a:spcAft>
                <a:spcPts val="600"/>
              </a:spcAft>
              <a:buClrTx/>
              <a:buSzPct val="115000"/>
              <a:buNone/>
            </a:pPr>
            <a:r>
              <a:rPr lang="en-US" sz="2400" dirty="0">
                <a:solidFill>
                  <a:srgbClr val="3A87AE"/>
                </a:solidFill>
                <a:latin typeface="+mn-lt"/>
              </a:rPr>
              <a:t>Alignment</a:t>
            </a:r>
          </a:p>
          <a:p>
            <a:pPr marL="914400" indent="-169863">
              <a:buFont typeface="Arial" panose="020B0604020202020204" pitchFamily="34" charset="0"/>
              <a:buChar char="•"/>
            </a:pPr>
            <a:r>
              <a:rPr lang="en-US" sz="2000" dirty="0">
                <a:solidFill>
                  <a:srgbClr val="394B56"/>
                </a:solidFill>
                <a:latin typeface="+mn-lt"/>
              </a:rPr>
              <a:t>Describe </a:t>
            </a:r>
            <a:r>
              <a:rPr lang="en-US" sz="2000" b="1" i="0" u="none" strike="noStrike" baseline="0" dirty="0">
                <a:solidFill>
                  <a:srgbClr val="394B56"/>
                </a:solidFill>
                <a:latin typeface="+mn-lt"/>
              </a:rPr>
              <a:t>contribution to larger TCU or department mission and goals</a:t>
            </a:r>
            <a:r>
              <a:rPr lang="en-US" sz="2000" b="0" i="0" u="none" strike="noStrike" baseline="0" dirty="0">
                <a:solidFill>
                  <a:srgbClr val="394B56"/>
                </a:solidFill>
                <a:latin typeface="+mn-lt"/>
              </a:rPr>
              <a:t>. Clearly demonstrate how this project will address </a:t>
            </a:r>
            <a:r>
              <a:rPr lang="en-US" sz="2000" b="1" i="0" u="none" strike="noStrike" baseline="0" dirty="0">
                <a:solidFill>
                  <a:srgbClr val="394B56"/>
                </a:solidFill>
                <a:latin typeface="+mn-lt"/>
              </a:rPr>
              <a:t>two of the three </a:t>
            </a:r>
            <a:r>
              <a:rPr lang="en-US" sz="2000" i="0" u="none" strike="noStrike" baseline="0" dirty="0">
                <a:solidFill>
                  <a:srgbClr val="394B56"/>
                </a:solidFill>
                <a:latin typeface="+mn-lt"/>
              </a:rPr>
              <a:t>stated</a:t>
            </a:r>
            <a:r>
              <a:rPr lang="en-US" sz="2000" b="1" i="0" u="none" strike="noStrike" baseline="0" dirty="0">
                <a:solidFill>
                  <a:srgbClr val="394B56"/>
                </a:solidFill>
                <a:latin typeface="+mn-lt"/>
              </a:rPr>
              <a:t> NASA AIHEC Bridges programmatic goals</a:t>
            </a:r>
            <a:r>
              <a:rPr lang="en-US" sz="2000" b="0" i="0" u="none" strike="noStrike" baseline="0" dirty="0">
                <a:solidFill>
                  <a:srgbClr val="394B56"/>
                </a:solidFill>
                <a:latin typeface="+mn-lt"/>
              </a:rPr>
              <a:t>. </a:t>
            </a:r>
            <a:br>
              <a:rPr lang="en-US" sz="2000" b="0" i="0" u="none" strike="noStrike" baseline="0" dirty="0">
                <a:solidFill>
                  <a:srgbClr val="394B56"/>
                </a:solidFill>
                <a:latin typeface="+mn-lt"/>
              </a:rPr>
            </a:br>
            <a:endParaRPr lang="en-US" sz="2000" b="0" i="0" u="none" strike="noStrike" baseline="0" dirty="0">
              <a:solidFill>
                <a:srgbClr val="000000"/>
              </a:solidFill>
              <a:latin typeface="+mn-lt"/>
            </a:endParaRPr>
          </a:p>
          <a:p>
            <a:pPr marL="914400" indent="-169863">
              <a:buFont typeface="Arial" panose="020B0604020202020204" pitchFamily="34" charset="0"/>
              <a:buChar char="•"/>
            </a:pPr>
            <a:r>
              <a:rPr lang="en-US" sz="2000" b="0" i="0" u="none" strike="noStrike" baseline="0" dirty="0">
                <a:solidFill>
                  <a:srgbClr val="394B56"/>
                </a:solidFill>
                <a:latin typeface="+mn-lt"/>
              </a:rPr>
              <a:t>Clearly demonstrate how this project </a:t>
            </a:r>
            <a:r>
              <a:rPr lang="en-US" sz="2000" b="1" i="0" u="none" strike="noStrike" baseline="0" dirty="0">
                <a:solidFill>
                  <a:srgbClr val="394B56"/>
                </a:solidFill>
                <a:latin typeface="+mn-lt"/>
              </a:rPr>
              <a:t>advances existing goals for STEM </a:t>
            </a:r>
            <a:r>
              <a:rPr lang="en-US" sz="2000" b="0" i="0" u="none" strike="noStrike" baseline="0" dirty="0">
                <a:solidFill>
                  <a:srgbClr val="394B56"/>
                </a:solidFill>
                <a:latin typeface="+mn-lt"/>
              </a:rPr>
              <a:t>within your TCU’s department, division, team, and/or office.</a:t>
            </a:r>
            <a:br>
              <a:rPr lang="en-US" sz="2000" b="0" i="0" u="none" strike="noStrike" baseline="0" dirty="0">
                <a:solidFill>
                  <a:srgbClr val="394B56"/>
                </a:solidFill>
                <a:latin typeface="+mn-lt"/>
              </a:rPr>
            </a:br>
            <a:endParaRPr lang="en-US" sz="2000" dirty="0">
              <a:solidFill>
                <a:srgbClr val="394B56"/>
              </a:solidFill>
              <a:latin typeface="+mn-lt"/>
            </a:endParaRPr>
          </a:p>
          <a:p>
            <a:pPr marL="914400" indent="-169863">
              <a:buFont typeface="Arial" panose="020B0604020202020204" pitchFamily="34" charset="0"/>
              <a:buChar char="•"/>
            </a:pPr>
            <a:r>
              <a:rPr lang="en-US" sz="2000" dirty="0">
                <a:solidFill>
                  <a:srgbClr val="394B56"/>
                </a:solidFill>
                <a:latin typeface="+mn-lt"/>
              </a:rPr>
              <a:t>D</a:t>
            </a:r>
            <a:r>
              <a:rPr lang="en-US" sz="2000" b="0" i="0" u="none" strike="noStrike" baseline="0" dirty="0">
                <a:solidFill>
                  <a:srgbClr val="394B56"/>
                </a:solidFill>
                <a:latin typeface="+mn-lt"/>
              </a:rPr>
              <a:t>emonstrate </a:t>
            </a:r>
            <a:r>
              <a:rPr lang="en-US" sz="2000" b="1" i="0" u="none" strike="noStrike" baseline="0" dirty="0">
                <a:solidFill>
                  <a:srgbClr val="394B56"/>
                </a:solidFill>
                <a:latin typeface="+mn-lt"/>
              </a:rPr>
              <a:t>alignment </a:t>
            </a:r>
            <a:r>
              <a:rPr lang="en-US" sz="2000" i="0" u="none" strike="noStrike" baseline="0" dirty="0">
                <a:solidFill>
                  <a:srgbClr val="394B56"/>
                </a:solidFill>
                <a:latin typeface="+mn-lt"/>
              </a:rPr>
              <a:t>to at least </a:t>
            </a:r>
            <a:r>
              <a:rPr lang="en-US" sz="2000" b="1" i="0" strike="noStrike" baseline="0" dirty="0">
                <a:solidFill>
                  <a:srgbClr val="394B56"/>
                </a:solidFill>
                <a:latin typeface="+mn-lt"/>
              </a:rPr>
              <a:t>one </a:t>
            </a:r>
            <a:r>
              <a:rPr lang="en-US" sz="2000" i="0" strike="noStrike" baseline="0" dirty="0">
                <a:solidFill>
                  <a:srgbClr val="394B56"/>
                </a:solidFill>
                <a:latin typeface="+mn-lt"/>
              </a:rPr>
              <a:t>of the stated </a:t>
            </a:r>
            <a:r>
              <a:rPr lang="en-US" sz="2000" b="1" i="0" strike="noStrike" baseline="0" dirty="0">
                <a:solidFill>
                  <a:srgbClr val="394B56"/>
                </a:solidFill>
                <a:latin typeface="+mn-lt"/>
              </a:rPr>
              <a:t>NASA Office of STEM Engagement Strategic Goals.</a:t>
            </a:r>
            <a:endParaRPr lang="en-US" sz="2000" b="1" i="0" strike="noStrike" baseline="0" dirty="0">
              <a:solidFill>
                <a:srgbClr val="000000"/>
              </a:solidFill>
              <a:latin typeface="+mn-lt"/>
            </a:endParaRPr>
          </a:p>
          <a:p>
            <a:pPr marL="971550" lvl="1" indent="-285750">
              <a:lnSpc>
                <a:spcPct val="100000"/>
              </a:lnSpc>
              <a:spcBef>
                <a:spcPts val="0"/>
              </a:spcBef>
              <a:buClrTx/>
              <a:buSzPct val="115000"/>
            </a:pPr>
            <a:endParaRPr lang="en-US" sz="2000" dirty="0">
              <a:solidFill>
                <a:schemeClr val="bg2">
                  <a:lumMod val="50000"/>
                </a:schemeClr>
              </a:solidFill>
              <a:latin typeface="+mn-lt"/>
            </a:endParaRPr>
          </a:p>
          <a:p>
            <a:pPr marL="233363" lvl="1">
              <a:lnSpc>
                <a:spcPct val="100000"/>
              </a:lnSpc>
              <a:spcBef>
                <a:spcPts val="0"/>
              </a:spcBef>
              <a:buClrTx/>
              <a:buSzPct val="115000"/>
              <a:buNone/>
            </a:pPr>
            <a:r>
              <a:rPr lang="en-US" sz="2000" dirty="0">
                <a:solidFill>
                  <a:srgbClr val="3A87AE"/>
                </a:solidFill>
                <a:latin typeface="+mn-lt"/>
              </a:rPr>
              <a:t>Project Staff</a:t>
            </a:r>
          </a:p>
          <a:p>
            <a:pPr marL="971550" lvl="1" indent="-285750">
              <a:lnSpc>
                <a:spcPct val="100000"/>
              </a:lnSpc>
              <a:spcBef>
                <a:spcPts val="0"/>
              </a:spcBef>
              <a:buClrTx/>
              <a:buSzPct val="115000"/>
            </a:pPr>
            <a:r>
              <a:rPr lang="en-US" sz="2000" dirty="0">
                <a:solidFill>
                  <a:schemeClr val="bg2">
                    <a:lumMod val="50000"/>
                  </a:schemeClr>
                </a:solidFill>
                <a:latin typeface="+mn-lt"/>
              </a:rPr>
              <a:t>Biographical Sketches – (1) </a:t>
            </a:r>
            <a:r>
              <a:rPr lang="en-US" sz="2000" b="1" dirty="0">
                <a:solidFill>
                  <a:schemeClr val="bg2">
                    <a:lumMod val="50000"/>
                  </a:schemeClr>
                </a:solidFill>
                <a:latin typeface="+mn-lt"/>
              </a:rPr>
              <a:t>para on each staff member </a:t>
            </a:r>
            <a:r>
              <a:rPr lang="en-US" sz="2000" dirty="0">
                <a:solidFill>
                  <a:schemeClr val="bg2">
                    <a:lumMod val="50000"/>
                  </a:schemeClr>
                </a:solidFill>
                <a:latin typeface="+mn-lt"/>
              </a:rPr>
              <a:t>– </a:t>
            </a:r>
            <a:r>
              <a:rPr lang="en-US" sz="2000" b="1" dirty="0">
                <a:solidFill>
                  <a:schemeClr val="bg2">
                    <a:lumMod val="50000"/>
                  </a:schemeClr>
                </a:solidFill>
                <a:latin typeface="+mn-lt"/>
              </a:rPr>
              <a:t>why they’re qualified </a:t>
            </a:r>
            <a:r>
              <a:rPr lang="en-US" sz="2000" dirty="0">
                <a:solidFill>
                  <a:schemeClr val="bg2">
                    <a:lumMod val="50000"/>
                  </a:schemeClr>
                </a:solidFill>
                <a:latin typeface="+mn-lt"/>
              </a:rPr>
              <a:t>to do the work.</a:t>
            </a:r>
          </a:p>
          <a:p>
            <a:pPr marL="971550" lvl="1" indent="-285750">
              <a:lnSpc>
                <a:spcPct val="100000"/>
              </a:lnSpc>
              <a:spcBef>
                <a:spcPts val="0"/>
              </a:spcBef>
              <a:buClrTx/>
              <a:buSzPct val="115000"/>
            </a:pPr>
            <a:r>
              <a:rPr lang="en-US" sz="2000" b="1" dirty="0">
                <a:solidFill>
                  <a:schemeClr val="bg2">
                    <a:lumMod val="50000"/>
                  </a:schemeClr>
                </a:solidFill>
                <a:latin typeface="+mn-lt"/>
              </a:rPr>
              <a:t>PI - robust CV</a:t>
            </a:r>
            <a:endParaRPr lang="en-US" sz="2400" b="1" u="sng" dirty="0">
              <a:solidFill>
                <a:srgbClr val="3A87AE"/>
              </a:solidFill>
              <a:latin typeface="+mn-lt"/>
            </a:endParaRPr>
          </a:p>
        </p:txBody>
      </p:sp>
      <p:pic>
        <p:nvPicPr>
          <p:cNvPr id="8" name="Picture 7">
            <a:extLst>
              <a:ext uri="{FF2B5EF4-FFF2-40B4-BE49-F238E27FC236}">
                <a16:creationId xmlns:a16="http://schemas.microsoft.com/office/drawing/2014/main" id="{B89B3D6C-05A5-A90B-9A59-6D656FB87039}"/>
              </a:ext>
            </a:extLst>
          </p:cNvPr>
          <p:cNvPicPr>
            <a:picLocks noChangeAspect="1"/>
          </p:cNvPicPr>
          <p:nvPr/>
        </p:nvPicPr>
        <p:blipFill>
          <a:blip r:embed="rId3"/>
          <a:stretch>
            <a:fillRect/>
          </a:stretch>
        </p:blipFill>
        <p:spPr>
          <a:xfrm>
            <a:off x="1285053" y="2227524"/>
            <a:ext cx="1527810" cy="3544815"/>
          </a:xfrm>
          <a:prstGeom prst="rect">
            <a:avLst/>
          </a:prstGeom>
        </p:spPr>
      </p:pic>
      <p:pic>
        <p:nvPicPr>
          <p:cNvPr id="4" name="Picture 3">
            <a:extLst>
              <a:ext uri="{FF2B5EF4-FFF2-40B4-BE49-F238E27FC236}">
                <a16:creationId xmlns:a16="http://schemas.microsoft.com/office/drawing/2014/main" id="{E5A9791A-9D3C-78DF-3195-D1C51FE0D256}"/>
              </a:ext>
            </a:extLst>
          </p:cNvPr>
          <p:cNvPicPr>
            <a:picLocks noChangeAspect="1"/>
          </p:cNvPicPr>
          <p:nvPr/>
        </p:nvPicPr>
        <p:blipFill>
          <a:blip r:embed="rId4"/>
          <a:stretch>
            <a:fillRect/>
          </a:stretch>
        </p:blipFill>
        <p:spPr>
          <a:xfrm>
            <a:off x="576527" y="5869896"/>
            <a:ext cx="3176291" cy="890093"/>
          </a:xfrm>
          <a:prstGeom prst="rect">
            <a:avLst/>
          </a:prstGeom>
        </p:spPr>
      </p:pic>
    </p:spTree>
    <p:extLst>
      <p:ext uri="{BB962C8B-B14F-4D97-AF65-F5344CB8AC3E}">
        <p14:creationId xmlns:p14="http://schemas.microsoft.com/office/powerpoint/2010/main" val="37873807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08"/>
        <p:cNvGrpSpPr/>
        <p:nvPr/>
      </p:nvGrpSpPr>
      <p:grpSpPr>
        <a:xfrm>
          <a:off x="0" y="0"/>
          <a:ext cx="0" cy="0"/>
          <a:chOff x="0" y="0"/>
          <a:chExt cx="0" cy="0"/>
        </a:xfrm>
      </p:grpSpPr>
      <p:sp>
        <p:nvSpPr>
          <p:cNvPr id="2" name="Google Shape;109;g2ac194df0a2_1_0">
            <a:extLst>
              <a:ext uri="{FF2B5EF4-FFF2-40B4-BE49-F238E27FC236}">
                <a16:creationId xmlns:a16="http://schemas.microsoft.com/office/drawing/2014/main" id="{4592AE04-12A2-7559-ED8E-E52801DE88E3}"/>
              </a:ext>
            </a:extLst>
          </p:cNvPr>
          <p:cNvSpPr/>
          <p:nvPr/>
        </p:nvSpPr>
        <p:spPr>
          <a:xfrm>
            <a:off x="0" y="-85663"/>
            <a:ext cx="12192000" cy="609538"/>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900"/>
              <a:buFont typeface="Arial"/>
              <a:buNone/>
            </a:pPr>
            <a:endParaRPr sz="900" u="none" strike="noStrike" cap="none" dirty="0">
              <a:solidFill>
                <a:srgbClr val="FFFFFF"/>
              </a:solidFill>
              <a:latin typeface="Calibri" panose="020F0502020204030204" pitchFamily="34" charset="0"/>
              <a:cs typeface="Calibri" panose="020F0502020204030204" pitchFamily="34" charset="0"/>
              <a:sym typeface="Arial"/>
            </a:endParaRPr>
          </a:p>
        </p:txBody>
      </p:sp>
      <p:sp>
        <p:nvSpPr>
          <p:cNvPr id="110" name="Google Shape;110;g2ac194df0a2_1_0"/>
          <p:cNvSpPr/>
          <p:nvPr/>
        </p:nvSpPr>
        <p:spPr>
          <a:xfrm>
            <a:off x="0" y="447"/>
            <a:ext cx="4694400" cy="6857100"/>
          </a:xfrm>
          <a:prstGeom prst="rect">
            <a:avLst/>
          </a:prstGeom>
          <a:solidFill>
            <a:schemeClr val="dk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900"/>
              <a:buFont typeface="Arial"/>
              <a:buNone/>
            </a:pPr>
            <a:r>
              <a:rPr lang="en-US" sz="900" u="none" strike="noStrike" cap="none" dirty="0">
                <a:solidFill>
                  <a:srgbClr val="FFFFFF"/>
                </a:solidFill>
                <a:latin typeface="Calibri" panose="020F0502020204030204" pitchFamily="34" charset="0"/>
                <a:cs typeface="Calibri" panose="020F0502020204030204" pitchFamily="34" charset="0"/>
                <a:sym typeface="Arial"/>
              </a:rPr>
              <a:t>\</a:t>
            </a:r>
            <a:endParaRPr sz="900" u="none" strike="noStrike" cap="none" dirty="0">
              <a:solidFill>
                <a:srgbClr val="FFFFFF"/>
              </a:solidFill>
              <a:latin typeface="Calibri" panose="020F0502020204030204" pitchFamily="34" charset="0"/>
              <a:cs typeface="Calibri" panose="020F0502020204030204" pitchFamily="34" charset="0"/>
              <a:sym typeface="Arial"/>
            </a:endParaRPr>
          </a:p>
        </p:txBody>
      </p:sp>
      <p:sp>
        <p:nvSpPr>
          <p:cNvPr id="111" name="Google Shape;111;g2ac194df0a2_1_0"/>
          <p:cNvSpPr/>
          <p:nvPr/>
        </p:nvSpPr>
        <p:spPr>
          <a:xfrm>
            <a:off x="0" y="-85663"/>
            <a:ext cx="4694400" cy="6943210"/>
          </a:xfrm>
          <a:prstGeom prst="rect">
            <a:avLst/>
          </a:prstGeom>
          <a:solidFill>
            <a:schemeClr val="bg1"/>
          </a:solidFill>
          <a:ln>
            <a:noFill/>
          </a:ln>
          <a:effectLst>
            <a:outerShdw blurRad="50800" dist="38100" dir="2700000" algn="tl" rotWithShape="0">
              <a:prstClr val="black">
                <a:alpha val="40000"/>
              </a:prstClr>
            </a:outerShdw>
          </a:effectLst>
          <a:scene3d>
            <a:camera prst="orthographicFront"/>
            <a:lightRig rig="threePt" dir="t"/>
          </a:scene3d>
          <a:sp3d prstMaterial="plastic">
            <a:bevelT w="254000"/>
            <a:bevelB w="254000"/>
          </a:sp3d>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900"/>
              <a:buFont typeface="Arial"/>
              <a:buNone/>
            </a:pPr>
            <a:endParaRPr lang="en-US" sz="900" u="none" strike="noStrike" cap="none" dirty="0">
              <a:solidFill>
                <a:srgbClr val="FFFFFF"/>
              </a:solidFill>
              <a:latin typeface="Calibri" panose="020F0502020204030204" pitchFamily="34" charset="0"/>
              <a:cs typeface="Calibri" panose="020F0502020204030204" pitchFamily="34" charset="0"/>
              <a:sym typeface="Arial"/>
            </a:endParaRPr>
          </a:p>
        </p:txBody>
      </p:sp>
      <p:sp>
        <p:nvSpPr>
          <p:cNvPr id="116" name="Google Shape;116;g2ac194df0a2_1_0"/>
          <p:cNvSpPr txBox="1"/>
          <p:nvPr/>
        </p:nvSpPr>
        <p:spPr>
          <a:xfrm>
            <a:off x="-3253" y="-124932"/>
            <a:ext cx="4694400" cy="1938952"/>
          </a:xfrm>
          <a:prstGeom prst="rect">
            <a:avLst/>
          </a:prstGeom>
          <a:solidFill>
            <a:srgbClr val="3A87AE"/>
          </a:solidFill>
          <a:ln>
            <a:noFill/>
          </a:ln>
        </p:spPr>
        <p:txBody>
          <a:bodyPr spcFirstLastPara="1" wrap="square" lIns="91425" tIns="45700" rIns="91425" bIns="45700" anchor="t" anchorCtr="0">
            <a:spAutoFit/>
          </a:bodyPr>
          <a:lstStyle/>
          <a:p>
            <a:pPr marL="342900" marR="0" lvl="0" indent="-215900" algn="ctr" rtl="0">
              <a:lnSpc>
                <a:spcPct val="100000"/>
              </a:lnSpc>
              <a:spcBef>
                <a:spcPts val="0"/>
              </a:spcBef>
              <a:spcAft>
                <a:spcPts val="0"/>
              </a:spcAft>
              <a:buClr>
                <a:srgbClr val="000000"/>
              </a:buClr>
              <a:buSzPts val="2000"/>
              <a:buFont typeface="Courier New"/>
              <a:buNone/>
            </a:pPr>
            <a:r>
              <a:rPr lang="en-US" sz="4000" b="1" dirty="0">
                <a:solidFill>
                  <a:schemeClr val="bg1"/>
                </a:solidFill>
                <a:latin typeface="+mn-lt"/>
                <a:ea typeface="Calibri"/>
                <a:cs typeface="Calibri"/>
                <a:sym typeface="Calibri"/>
              </a:rPr>
              <a:t>Turning your Idea into a Fundable Proposal</a:t>
            </a:r>
            <a:endParaRPr lang="en-US" sz="1800" dirty="0">
              <a:solidFill>
                <a:schemeClr val="bg1"/>
              </a:solidFill>
              <a:effectLst/>
              <a:latin typeface="+mn-lt"/>
              <a:ea typeface="Times New Roman" panose="02020603050405020304" pitchFamily="18" charset="0"/>
              <a:cs typeface="Calibri" panose="020F0502020204030204" pitchFamily="34" charset="0"/>
            </a:endParaRPr>
          </a:p>
        </p:txBody>
      </p:sp>
      <p:sp>
        <p:nvSpPr>
          <p:cNvPr id="3" name="TextBox 2">
            <a:extLst>
              <a:ext uri="{FF2B5EF4-FFF2-40B4-BE49-F238E27FC236}">
                <a16:creationId xmlns:a16="http://schemas.microsoft.com/office/drawing/2014/main" id="{6A1C7D81-BF15-407D-7E45-F61F3F5FE7D9}"/>
              </a:ext>
            </a:extLst>
          </p:cNvPr>
          <p:cNvSpPr txBox="1"/>
          <p:nvPr/>
        </p:nvSpPr>
        <p:spPr>
          <a:xfrm>
            <a:off x="4692774" y="-85663"/>
            <a:ext cx="7500853" cy="6032934"/>
          </a:xfrm>
          <a:prstGeom prst="rect">
            <a:avLst/>
          </a:prstGeom>
          <a:solidFill>
            <a:schemeClr val="lt1"/>
          </a:solidFill>
          <a:ln>
            <a:noFill/>
          </a:ln>
        </p:spPr>
        <p:txBody>
          <a:bodyPr wrap="square" rtlCol="0">
            <a:spAutoFit/>
          </a:bodyPr>
          <a:lstStyle/>
          <a:p>
            <a:pPr marL="450850" defTabSz="782638"/>
            <a:endParaRPr lang="en-US" dirty="0">
              <a:solidFill>
                <a:schemeClr val="bg2">
                  <a:lumMod val="50000"/>
                </a:schemeClr>
              </a:solidFill>
              <a:latin typeface="+mn-lt"/>
            </a:endParaRPr>
          </a:p>
          <a:p>
            <a:pPr marL="225425" algn="ctr" defTabSz="782638"/>
            <a:r>
              <a:rPr lang="en-US" sz="2350" b="1" u="sng" dirty="0">
                <a:solidFill>
                  <a:srgbClr val="3A87AE"/>
                </a:solidFill>
                <a:latin typeface="+mn-lt"/>
              </a:rPr>
              <a:t>Example: Engaging Community &amp; Building Capacity</a:t>
            </a:r>
          </a:p>
          <a:p>
            <a:pPr marL="1428750" lvl="2" indent="-285750">
              <a:lnSpc>
                <a:spcPct val="100000"/>
              </a:lnSpc>
              <a:spcBef>
                <a:spcPts val="0"/>
              </a:spcBef>
              <a:buClrTx/>
              <a:buSzPct val="115000"/>
            </a:pPr>
            <a:endParaRPr lang="en-US" sz="1600" dirty="0">
              <a:solidFill>
                <a:schemeClr val="bg2">
                  <a:lumMod val="50000"/>
                </a:schemeClr>
              </a:solidFill>
              <a:latin typeface="+mn-lt"/>
            </a:endParaRPr>
          </a:p>
          <a:p>
            <a:pPr marL="457200" lvl="1">
              <a:lnSpc>
                <a:spcPct val="150000"/>
              </a:lnSpc>
              <a:spcBef>
                <a:spcPts val="0"/>
              </a:spcBef>
              <a:spcAft>
                <a:spcPts val="600"/>
              </a:spcAft>
              <a:buClrTx/>
              <a:buSzPct val="115000"/>
              <a:buNone/>
            </a:pPr>
            <a:r>
              <a:rPr lang="en-US" sz="1800" dirty="0">
                <a:solidFill>
                  <a:srgbClr val="3A87AE"/>
                </a:solidFill>
                <a:latin typeface="+mn-lt"/>
              </a:rPr>
              <a:t>Michael at TCU A has a project he wants to propose.  A cohort of 10 students doing research, lab work, and field testing to gain the experience needed to qualify for NASA internships.  This project aligns with TCU A’s strategic plan of building a STEM workforce.  Outcome: Students are chosen for paid internship positions at NASA.  This project results in highly skilled STEM professionals who take their skills and knowledge back to their communities and make a tangible impact.   </a:t>
            </a:r>
            <a:br>
              <a:rPr lang="en-US" sz="1800" dirty="0">
                <a:solidFill>
                  <a:srgbClr val="3A87AE"/>
                </a:solidFill>
                <a:latin typeface="+mn-lt"/>
              </a:rPr>
            </a:br>
            <a:br>
              <a:rPr lang="en-US" sz="800" dirty="0">
                <a:solidFill>
                  <a:srgbClr val="3A87AE"/>
                </a:solidFill>
                <a:latin typeface="+mn-lt"/>
              </a:rPr>
            </a:br>
            <a:br>
              <a:rPr lang="en-US" sz="800" dirty="0">
                <a:solidFill>
                  <a:srgbClr val="3A87AE"/>
                </a:solidFill>
                <a:latin typeface="+mn-lt"/>
              </a:rPr>
            </a:br>
            <a:r>
              <a:rPr lang="en-US" sz="1600" dirty="0">
                <a:solidFill>
                  <a:srgbClr val="3A87AE"/>
                </a:solidFill>
                <a:latin typeface="+mn-lt"/>
              </a:rPr>
              <a:t>This checks all the boxes for </a:t>
            </a:r>
            <a:r>
              <a:rPr lang="en-US" sz="1600" u="sng" dirty="0">
                <a:solidFill>
                  <a:srgbClr val="3A87AE"/>
                </a:solidFill>
                <a:latin typeface="+mn-lt"/>
              </a:rPr>
              <a:t>Learning Outcomes</a:t>
            </a:r>
            <a:r>
              <a:rPr lang="en-US" sz="1600" dirty="0">
                <a:solidFill>
                  <a:srgbClr val="3A87AE"/>
                </a:solidFill>
                <a:latin typeface="+mn-lt"/>
              </a:rPr>
              <a:t>’ content – tells how aligns with TCU STEM goals and impacts communities, aligns to Programmatic Goals 1 &amp; 2 and Strategic Goals 2 &amp; 3 and advances.</a:t>
            </a:r>
          </a:p>
        </p:txBody>
      </p:sp>
      <p:pic>
        <p:nvPicPr>
          <p:cNvPr id="8" name="Picture 7">
            <a:extLst>
              <a:ext uri="{FF2B5EF4-FFF2-40B4-BE49-F238E27FC236}">
                <a16:creationId xmlns:a16="http://schemas.microsoft.com/office/drawing/2014/main" id="{B89B3D6C-05A5-A90B-9A59-6D656FB87039}"/>
              </a:ext>
            </a:extLst>
          </p:cNvPr>
          <p:cNvPicPr>
            <a:picLocks noChangeAspect="1"/>
          </p:cNvPicPr>
          <p:nvPr/>
        </p:nvPicPr>
        <p:blipFill>
          <a:blip r:embed="rId3"/>
          <a:stretch>
            <a:fillRect/>
          </a:stretch>
        </p:blipFill>
        <p:spPr>
          <a:xfrm>
            <a:off x="1285053" y="2227524"/>
            <a:ext cx="1527810" cy="3544815"/>
          </a:xfrm>
          <a:prstGeom prst="rect">
            <a:avLst/>
          </a:prstGeom>
        </p:spPr>
      </p:pic>
      <p:pic>
        <p:nvPicPr>
          <p:cNvPr id="4" name="Picture 3">
            <a:extLst>
              <a:ext uri="{FF2B5EF4-FFF2-40B4-BE49-F238E27FC236}">
                <a16:creationId xmlns:a16="http://schemas.microsoft.com/office/drawing/2014/main" id="{E5A9791A-9D3C-78DF-3195-D1C51FE0D256}"/>
              </a:ext>
            </a:extLst>
          </p:cNvPr>
          <p:cNvPicPr>
            <a:picLocks noChangeAspect="1"/>
          </p:cNvPicPr>
          <p:nvPr/>
        </p:nvPicPr>
        <p:blipFill>
          <a:blip r:embed="rId4"/>
          <a:stretch>
            <a:fillRect/>
          </a:stretch>
        </p:blipFill>
        <p:spPr>
          <a:xfrm>
            <a:off x="576527" y="5869896"/>
            <a:ext cx="3176291" cy="890093"/>
          </a:xfrm>
          <a:prstGeom prst="rect">
            <a:avLst/>
          </a:prstGeom>
        </p:spPr>
      </p:pic>
    </p:spTree>
    <p:extLst>
      <p:ext uri="{BB962C8B-B14F-4D97-AF65-F5344CB8AC3E}">
        <p14:creationId xmlns:p14="http://schemas.microsoft.com/office/powerpoint/2010/main" val="277102129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08"/>
        <p:cNvGrpSpPr/>
        <p:nvPr/>
      </p:nvGrpSpPr>
      <p:grpSpPr>
        <a:xfrm>
          <a:off x="0" y="0"/>
          <a:ext cx="0" cy="0"/>
          <a:chOff x="0" y="0"/>
          <a:chExt cx="0" cy="0"/>
        </a:xfrm>
      </p:grpSpPr>
      <p:sp>
        <p:nvSpPr>
          <p:cNvPr id="2" name="Google Shape;109;g2ac194df0a2_1_0">
            <a:extLst>
              <a:ext uri="{FF2B5EF4-FFF2-40B4-BE49-F238E27FC236}">
                <a16:creationId xmlns:a16="http://schemas.microsoft.com/office/drawing/2014/main" id="{4592AE04-12A2-7559-ED8E-E52801DE88E3}"/>
              </a:ext>
            </a:extLst>
          </p:cNvPr>
          <p:cNvSpPr/>
          <p:nvPr/>
        </p:nvSpPr>
        <p:spPr>
          <a:xfrm>
            <a:off x="0" y="-85663"/>
            <a:ext cx="12192000" cy="609538"/>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900"/>
              <a:buFont typeface="Arial"/>
              <a:buNone/>
            </a:pPr>
            <a:endParaRPr sz="900" u="none" strike="noStrike" cap="none" dirty="0">
              <a:solidFill>
                <a:srgbClr val="FFFFFF"/>
              </a:solidFill>
              <a:latin typeface="Calibri" panose="020F0502020204030204" pitchFamily="34" charset="0"/>
              <a:cs typeface="Calibri" panose="020F0502020204030204" pitchFamily="34" charset="0"/>
              <a:sym typeface="Arial"/>
            </a:endParaRPr>
          </a:p>
        </p:txBody>
      </p:sp>
      <p:sp>
        <p:nvSpPr>
          <p:cNvPr id="110" name="Google Shape;110;g2ac194df0a2_1_0"/>
          <p:cNvSpPr/>
          <p:nvPr/>
        </p:nvSpPr>
        <p:spPr>
          <a:xfrm>
            <a:off x="0" y="447"/>
            <a:ext cx="4694400" cy="6857100"/>
          </a:xfrm>
          <a:prstGeom prst="rect">
            <a:avLst/>
          </a:prstGeom>
          <a:solidFill>
            <a:schemeClr val="dk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900"/>
              <a:buFont typeface="Arial"/>
              <a:buNone/>
            </a:pPr>
            <a:r>
              <a:rPr lang="en-US" sz="900" u="none" strike="noStrike" cap="none" dirty="0">
                <a:solidFill>
                  <a:srgbClr val="FFFFFF"/>
                </a:solidFill>
                <a:latin typeface="Calibri" panose="020F0502020204030204" pitchFamily="34" charset="0"/>
                <a:cs typeface="Calibri" panose="020F0502020204030204" pitchFamily="34" charset="0"/>
                <a:sym typeface="Arial"/>
              </a:rPr>
              <a:t>\</a:t>
            </a:r>
            <a:endParaRPr sz="900" u="none" strike="noStrike" cap="none" dirty="0">
              <a:solidFill>
                <a:srgbClr val="FFFFFF"/>
              </a:solidFill>
              <a:latin typeface="Calibri" panose="020F0502020204030204" pitchFamily="34" charset="0"/>
              <a:cs typeface="Calibri" panose="020F0502020204030204" pitchFamily="34" charset="0"/>
              <a:sym typeface="Arial"/>
            </a:endParaRPr>
          </a:p>
        </p:txBody>
      </p:sp>
      <p:sp>
        <p:nvSpPr>
          <p:cNvPr id="111" name="Google Shape;111;g2ac194df0a2_1_0"/>
          <p:cNvSpPr/>
          <p:nvPr/>
        </p:nvSpPr>
        <p:spPr>
          <a:xfrm>
            <a:off x="0" y="-85663"/>
            <a:ext cx="4694400" cy="6943210"/>
          </a:xfrm>
          <a:prstGeom prst="rect">
            <a:avLst/>
          </a:prstGeom>
          <a:solidFill>
            <a:schemeClr val="bg1"/>
          </a:solidFill>
          <a:ln>
            <a:noFill/>
          </a:ln>
          <a:effectLst>
            <a:outerShdw blurRad="50800" dist="38100" dir="2700000" algn="tl" rotWithShape="0">
              <a:prstClr val="black">
                <a:alpha val="40000"/>
              </a:prstClr>
            </a:outerShdw>
          </a:effectLst>
          <a:scene3d>
            <a:camera prst="orthographicFront"/>
            <a:lightRig rig="threePt" dir="t"/>
          </a:scene3d>
          <a:sp3d prstMaterial="plastic">
            <a:bevelT w="254000"/>
            <a:bevelB w="254000"/>
          </a:sp3d>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900"/>
              <a:buFont typeface="Arial"/>
              <a:buNone/>
            </a:pPr>
            <a:endParaRPr lang="en-US" sz="900" u="none" strike="noStrike" cap="none" dirty="0">
              <a:solidFill>
                <a:srgbClr val="FFFFFF"/>
              </a:solidFill>
              <a:latin typeface="Calibri" panose="020F0502020204030204" pitchFamily="34" charset="0"/>
              <a:cs typeface="Calibri" panose="020F0502020204030204" pitchFamily="34" charset="0"/>
              <a:sym typeface="Arial"/>
            </a:endParaRPr>
          </a:p>
        </p:txBody>
      </p:sp>
      <p:sp>
        <p:nvSpPr>
          <p:cNvPr id="116" name="Google Shape;116;g2ac194df0a2_1_0"/>
          <p:cNvSpPr txBox="1"/>
          <p:nvPr/>
        </p:nvSpPr>
        <p:spPr>
          <a:xfrm>
            <a:off x="-14667" y="-85663"/>
            <a:ext cx="4694400" cy="1938952"/>
          </a:xfrm>
          <a:prstGeom prst="rect">
            <a:avLst/>
          </a:prstGeom>
          <a:solidFill>
            <a:srgbClr val="3A87AE"/>
          </a:solidFill>
          <a:ln>
            <a:noFill/>
          </a:ln>
        </p:spPr>
        <p:txBody>
          <a:bodyPr spcFirstLastPara="1" wrap="square" lIns="91425" tIns="45700" rIns="91425" bIns="45700" anchor="t" anchorCtr="0">
            <a:spAutoFit/>
          </a:bodyPr>
          <a:lstStyle/>
          <a:p>
            <a:pPr marL="342900" marR="0" lvl="0" indent="-215900" algn="ctr" rtl="0">
              <a:lnSpc>
                <a:spcPct val="100000"/>
              </a:lnSpc>
              <a:spcBef>
                <a:spcPts val="0"/>
              </a:spcBef>
              <a:spcAft>
                <a:spcPts val="0"/>
              </a:spcAft>
              <a:buClr>
                <a:srgbClr val="000000"/>
              </a:buClr>
              <a:buSzPts val="2000"/>
              <a:buFont typeface="Courier New"/>
              <a:buNone/>
            </a:pPr>
            <a:r>
              <a:rPr lang="en-US" sz="4000" b="1" dirty="0">
                <a:solidFill>
                  <a:schemeClr val="bg1"/>
                </a:solidFill>
                <a:latin typeface="+mn-lt"/>
                <a:ea typeface="Calibri"/>
                <a:cs typeface="Calibri"/>
                <a:sym typeface="Calibri"/>
              </a:rPr>
              <a:t>Turning your Idea into a Fundable Proposal</a:t>
            </a:r>
            <a:endParaRPr lang="en-US" sz="1800" dirty="0">
              <a:solidFill>
                <a:schemeClr val="bg1"/>
              </a:solidFill>
              <a:effectLst/>
              <a:latin typeface="+mn-lt"/>
              <a:ea typeface="Times New Roman" panose="02020603050405020304" pitchFamily="18" charset="0"/>
              <a:cs typeface="Calibri" panose="020F0502020204030204" pitchFamily="34" charset="0"/>
            </a:endParaRPr>
          </a:p>
        </p:txBody>
      </p:sp>
      <p:sp>
        <p:nvSpPr>
          <p:cNvPr id="3" name="TextBox 2">
            <a:extLst>
              <a:ext uri="{FF2B5EF4-FFF2-40B4-BE49-F238E27FC236}">
                <a16:creationId xmlns:a16="http://schemas.microsoft.com/office/drawing/2014/main" id="{6A1C7D81-BF15-407D-7E45-F61F3F5FE7D9}"/>
              </a:ext>
            </a:extLst>
          </p:cNvPr>
          <p:cNvSpPr txBox="1"/>
          <p:nvPr/>
        </p:nvSpPr>
        <p:spPr>
          <a:xfrm>
            <a:off x="4709067" y="-59628"/>
            <a:ext cx="7468266" cy="5878532"/>
          </a:xfrm>
          <a:prstGeom prst="rect">
            <a:avLst/>
          </a:prstGeom>
          <a:solidFill>
            <a:schemeClr val="lt1"/>
          </a:solidFill>
          <a:ln>
            <a:noFill/>
          </a:ln>
        </p:spPr>
        <p:txBody>
          <a:bodyPr wrap="square" rtlCol="0">
            <a:spAutoFit/>
          </a:bodyPr>
          <a:lstStyle/>
          <a:p>
            <a:pPr marL="450850" defTabSz="782638"/>
            <a:endParaRPr lang="en-US" dirty="0">
              <a:solidFill>
                <a:schemeClr val="bg2">
                  <a:lumMod val="50000"/>
                </a:schemeClr>
              </a:solidFill>
              <a:latin typeface="+mn-lt"/>
            </a:endParaRPr>
          </a:p>
          <a:p>
            <a:pPr marL="225425" algn="ctr" defTabSz="782638"/>
            <a:endParaRPr lang="en-US" sz="2400" b="1" u="sng" dirty="0">
              <a:solidFill>
                <a:srgbClr val="3A87AE"/>
              </a:solidFill>
              <a:latin typeface="+mn-lt"/>
            </a:endParaRPr>
          </a:p>
          <a:p>
            <a:pPr marL="225425" algn="ctr" defTabSz="782638"/>
            <a:endParaRPr lang="en-US" sz="2400" b="1" u="sng" dirty="0">
              <a:solidFill>
                <a:srgbClr val="3A87AE"/>
              </a:solidFill>
              <a:latin typeface="+mn-lt"/>
            </a:endParaRPr>
          </a:p>
          <a:p>
            <a:pPr marL="225425" algn="ctr" defTabSz="782638"/>
            <a:r>
              <a:rPr lang="en-US" sz="2400" b="1" u="sng" dirty="0">
                <a:solidFill>
                  <a:srgbClr val="3A87AE"/>
                </a:solidFill>
                <a:latin typeface="+mn-lt"/>
              </a:rPr>
              <a:t>Section 3: Creating the Story</a:t>
            </a:r>
          </a:p>
          <a:p>
            <a:pPr algn="l"/>
            <a:endParaRPr lang="en-US" sz="1800" b="0" i="0" u="none" strike="noStrike" baseline="0" dirty="0">
              <a:solidFill>
                <a:srgbClr val="000000"/>
              </a:solidFill>
              <a:latin typeface="Calibri" panose="020F0502020204030204" pitchFamily="34" charset="0"/>
            </a:endParaRPr>
          </a:p>
          <a:p>
            <a:pPr marL="457200"/>
            <a:r>
              <a:rPr lang="en-US" sz="2400" i="0" strike="noStrike" baseline="0" dirty="0">
                <a:solidFill>
                  <a:srgbClr val="3A87AE"/>
                </a:solidFill>
                <a:latin typeface="+mn-lt"/>
              </a:rPr>
              <a:t>Landscape Discussion/Statement of Purpose </a:t>
            </a:r>
            <a:endParaRPr lang="en-US" sz="2400" dirty="0">
              <a:solidFill>
                <a:srgbClr val="394B56"/>
              </a:solidFill>
              <a:latin typeface="+mn-lt"/>
            </a:endParaRPr>
          </a:p>
          <a:p>
            <a:endParaRPr lang="en-US" sz="800" b="0" i="0" u="none" strike="noStrike" baseline="0" dirty="0">
              <a:solidFill>
                <a:srgbClr val="394B56"/>
              </a:solidFill>
              <a:latin typeface="+mn-lt"/>
            </a:endParaRPr>
          </a:p>
          <a:p>
            <a:pPr marL="966788" indent="-222250">
              <a:buFont typeface="Arial" panose="020B0604020202020204" pitchFamily="34" charset="0"/>
              <a:buChar char="•"/>
            </a:pPr>
            <a:r>
              <a:rPr lang="en-US" sz="2400" b="0" i="0" u="none" strike="noStrike" baseline="0" dirty="0">
                <a:solidFill>
                  <a:srgbClr val="394B56"/>
                </a:solidFill>
                <a:latin typeface="+mn-lt"/>
              </a:rPr>
              <a:t>Discuss the </a:t>
            </a:r>
            <a:r>
              <a:rPr lang="en-US" sz="2400" b="1" i="0" u="none" strike="noStrike" baseline="0" dirty="0">
                <a:solidFill>
                  <a:srgbClr val="394B56"/>
                </a:solidFill>
                <a:latin typeface="+mn-lt"/>
              </a:rPr>
              <a:t>current state of the field </a:t>
            </a:r>
            <a:r>
              <a:rPr lang="en-US" sz="2400" b="0" i="0" u="none" strike="noStrike" baseline="0" dirty="0">
                <a:solidFill>
                  <a:srgbClr val="394B56"/>
                </a:solidFill>
                <a:latin typeface="+mn-lt"/>
              </a:rPr>
              <a:t>in relationship to your area of interest, including </a:t>
            </a:r>
            <a:r>
              <a:rPr lang="en-US" sz="2400" b="1" i="0" u="none" strike="noStrike" baseline="0" dirty="0">
                <a:solidFill>
                  <a:srgbClr val="394B56"/>
                </a:solidFill>
                <a:latin typeface="+mn-lt"/>
              </a:rPr>
              <a:t>what needs may exist </a:t>
            </a:r>
            <a:r>
              <a:rPr lang="en-US" sz="2400" b="0" i="0" u="none" strike="noStrike" baseline="0" dirty="0">
                <a:solidFill>
                  <a:srgbClr val="394B56"/>
                </a:solidFill>
                <a:latin typeface="+mn-lt"/>
              </a:rPr>
              <a:t>in the field </a:t>
            </a:r>
            <a:r>
              <a:rPr lang="en-US" sz="2400" b="0" i="0" u="sng" strike="noStrike" baseline="0" dirty="0">
                <a:solidFill>
                  <a:srgbClr val="394B56"/>
                </a:solidFill>
                <a:latin typeface="+mn-lt"/>
              </a:rPr>
              <a:t>or</a:t>
            </a:r>
            <a:r>
              <a:rPr lang="en-US" sz="2400" b="0" i="0" u="none" strike="noStrike" baseline="0" dirty="0">
                <a:solidFill>
                  <a:srgbClr val="394B56"/>
                </a:solidFill>
                <a:latin typeface="+mn-lt"/>
              </a:rPr>
              <a:t> </a:t>
            </a:r>
            <a:r>
              <a:rPr lang="en-US" sz="2400" b="1" i="0" u="none" strike="noStrike" baseline="0" dirty="0">
                <a:solidFill>
                  <a:srgbClr val="394B56"/>
                </a:solidFill>
                <a:latin typeface="+mn-lt"/>
              </a:rPr>
              <a:t>areas that are underexplored. </a:t>
            </a:r>
            <a:br>
              <a:rPr lang="en-US" sz="2400" b="0" i="0" u="none" strike="noStrike" baseline="0" dirty="0">
                <a:solidFill>
                  <a:srgbClr val="394B56"/>
                </a:solidFill>
                <a:latin typeface="+mn-lt"/>
              </a:rPr>
            </a:br>
            <a:endParaRPr lang="en-US" sz="2400" b="0" i="0" u="none" strike="noStrike" baseline="0" dirty="0">
              <a:solidFill>
                <a:srgbClr val="394B56"/>
              </a:solidFill>
              <a:latin typeface="+mn-lt"/>
            </a:endParaRPr>
          </a:p>
          <a:p>
            <a:pPr marL="1031875" indent="-285750">
              <a:buFont typeface="Arial" panose="020B0604020202020204" pitchFamily="34" charset="0"/>
              <a:buChar char="•"/>
            </a:pPr>
            <a:r>
              <a:rPr lang="en-US" sz="2400" b="0" i="0" u="none" strike="noStrike" baseline="0" dirty="0">
                <a:solidFill>
                  <a:srgbClr val="394B56"/>
                </a:solidFill>
                <a:latin typeface="+mn-lt"/>
              </a:rPr>
              <a:t>Describe the </a:t>
            </a:r>
            <a:r>
              <a:rPr lang="en-US" sz="2400" b="1" i="0" u="none" strike="noStrike" baseline="0" dirty="0">
                <a:solidFill>
                  <a:srgbClr val="394B56"/>
                </a:solidFill>
                <a:latin typeface="+mn-lt"/>
              </a:rPr>
              <a:t>overarching goals </a:t>
            </a:r>
            <a:r>
              <a:rPr lang="en-US" sz="2400" b="0" i="0" u="none" strike="noStrike" baseline="0" dirty="0">
                <a:solidFill>
                  <a:srgbClr val="394B56"/>
                </a:solidFill>
                <a:latin typeface="+mn-lt"/>
              </a:rPr>
              <a:t>of the project, specifically addressing the question: “</a:t>
            </a:r>
            <a:r>
              <a:rPr lang="en-US" sz="2400" b="1" i="0" u="none" strike="noStrike" baseline="0" dirty="0">
                <a:solidFill>
                  <a:srgbClr val="394B56"/>
                </a:solidFill>
                <a:latin typeface="+mn-lt"/>
              </a:rPr>
              <a:t>What learning, community, institutional or research gaps in the STEM field does this project seek to fill</a:t>
            </a:r>
            <a:r>
              <a:rPr lang="en-US" sz="2400" b="0" i="0" u="none" strike="noStrike" baseline="0" dirty="0">
                <a:solidFill>
                  <a:srgbClr val="394B56"/>
                </a:solidFill>
                <a:latin typeface="+mn-lt"/>
              </a:rPr>
              <a:t>”? </a:t>
            </a:r>
            <a:endParaRPr lang="en-US" sz="2400" dirty="0">
              <a:solidFill>
                <a:schemeClr val="bg2">
                  <a:lumMod val="50000"/>
                </a:schemeClr>
              </a:solidFill>
              <a:latin typeface="+mn-lt"/>
            </a:endParaRPr>
          </a:p>
        </p:txBody>
      </p:sp>
      <p:pic>
        <p:nvPicPr>
          <p:cNvPr id="8" name="Picture 7">
            <a:extLst>
              <a:ext uri="{FF2B5EF4-FFF2-40B4-BE49-F238E27FC236}">
                <a16:creationId xmlns:a16="http://schemas.microsoft.com/office/drawing/2014/main" id="{B89B3D6C-05A5-A90B-9A59-6D656FB87039}"/>
              </a:ext>
            </a:extLst>
          </p:cNvPr>
          <p:cNvPicPr>
            <a:picLocks noChangeAspect="1"/>
          </p:cNvPicPr>
          <p:nvPr/>
        </p:nvPicPr>
        <p:blipFill>
          <a:blip r:embed="rId3"/>
          <a:stretch>
            <a:fillRect/>
          </a:stretch>
        </p:blipFill>
        <p:spPr>
          <a:xfrm>
            <a:off x="1285053" y="2227524"/>
            <a:ext cx="1527810" cy="3544815"/>
          </a:xfrm>
          <a:prstGeom prst="rect">
            <a:avLst/>
          </a:prstGeom>
        </p:spPr>
      </p:pic>
      <p:pic>
        <p:nvPicPr>
          <p:cNvPr id="4" name="Picture 3">
            <a:extLst>
              <a:ext uri="{FF2B5EF4-FFF2-40B4-BE49-F238E27FC236}">
                <a16:creationId xmlns:a16="http://schemas.microsoft.com/office/drawing/2014/main" id="{E80C1375-C034-BC67-590F-3BF0C0419458}"/>
              </a:ext>
            </a:extLst>
          </p:cNvPr>
          <p:cNvPicPr>
            <a:picLocks noChangeAspect="1"/>
          </p:cNvPicPr>
          <p:nvPr/>
        </p:nvPicPr>
        <p:blipFill>
          <a:blip r:embed="rId4"/>
          <a:stretch>
            <a:fillRect/>
          </a:stretch>
        </p:blipFill>
        <p:spPr>
          <a:xfrm>
            <a:off x="586593" y="5858449"/>
            <a:ext cx="3176291" cy="890093"/>
          </a:xfrm>
          <a:prstGeom prst="rect">
            <a:avLst/>
          </a:prstGeom>
        </p:spPr>
      </p:pic>
    </p:spTree>
    <p:extLst>
      <p:ext uri="{BB962C8B-B14F-4D97-AF65-F5344CB8AC3E}">
        <p14:creationId xmlns:p14="http://schemas.microsoft.com/office/powerpoint/2010/main" val="27846557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08"/>
        <p:cNvGrpSpPr/>
        <p:nvPr/>
      </p:nvGrpSpPr>
      <p:grpSpPr>
        <a:xfrm>
          <a:off x="0" y="0"/>
          <a:ext cx="0" cy="0"/>
          <a:chOff x="0" y="0"/>
          <a:chExt cx="0" cy="0"/>
        </a:xfrm>
      </p:grpSpPr>
      <p:sp>
        <p:nvSpPr>
          <p:cNvPr id="2" name="Google Shape;109;g2ac194df0a2_1_0">
            <a:extLst>
              <a:ext uri="{FF2B5EF4-FFF2-40B4-BE49-F238E27FC236}">
                <a16:creationId xmlns:a16="http://schemas.microsoft.com/office/drawing/2014/main" id="{4592AE04-12A2-7559-ED8E-E52801DE88E3}"/>
              </a:ext>
            </a:extLst>
          </p:cNvPr>
          <p:cNvSpPr/>
          <p:nvPr/>
        </p:nvSpPr>
        <p:spPr>
          <a:xfrm>
            <a:off x="0" y="-85663"/>
            <a:ext cx="12192000" cy="609538"/>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900"/>
              <a:buFont typeface="Arial"/>
              <a:buNone/>
            </a:pPr>
            <a:endParaRPr sz="900" u="none" strike="noStrike" cap="none" dirty="0">
              <a:solidFill>
                <a:srgbClr val="FFFFFF"/>
              </a:solidFill>
              <a:latin typeface="Calibri" panose="020F0502020204030204" pitchFamily="34" charset="0"/>
              <a:cs typeface="Calibri" panose="020F0502020204030204" pitchFamily="34" charset="0"/>
              <a:sym typeface="Arial"/>
            </a:endParaRPr>
          </a:p>
        </p:txBody>
      </p:sp>
      <p:sp>
        <p:nvSpPr>
          <p:cNvPr id="110" name="Google Shape;110;g2ac194df0a2_1_0"/>
          <p:cNvSpPr/>
          <p:nvPr/>
        </p:nvSpPr>
        <p:spPr>
          <a:xfrm>
            <a:off x="0" y="447"/>
            <a:ext cx="4694400" cy="6857100"/>
          </a:xfrm>
          <a:prstGeom prst="rect">
            <a:avLst/>
          </a:prstGeom>
          <a:solidFill>
            <a:schemeClr val="dk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900"/>
              <a:buFont typeface="Arial"/>
              <a:buNone/>
            </a:pPr>
            <a:r>
              <a:rPr lang="en-US" sz="900" u="none" strike="noStrike" cap="none" dirty="0">
                <a:solidFill>
                  <a:srgbClr val="FFFFFF"/>
                </a:solidFill>
                <a:latin typeface="Calibri" panose="020F0502020204030204" pitchFamily="34" charset="0"/>
                <a:cs typeface="Calibri" panose="020F0502020204030204" pitchFamily="34" charset="0"/>
                <a:sym typeface="Arial"/>
              </a:rPr>
              <a:t>\</a:t>
            </a:r>
            <a:endParaRPr sz="900" u="none" strike="noStrike" cap="none" dirty="0">
              <a:solidFill>
                <a:srgbClr val="FFFFFF"/>
              </a:solidFill>
              <a:latin typeface="Calibri" panose="020F0502020204030204" pitchFamily="34" charset="0"/>
              <a:cs typeface="Calibri" panose="020F0502020204030204" pitchFamily="34" charset="0"/>
              <a:sym typeface="Arial"/>
            </a:endParaRPr>
          </a:p>
        </p:txBody>
      </p:sp>
      <p:sp>
        <p:nvSpPr>
          <p:cNvPr id="111" name="Google Shape;111;g2ac194df0a2_1_0"/>
          <p:cNvSpPr/>
          <p:nvPr/>
        </p:nvSpPr>
        <p:spPr>
          <a:xfrm>
            <a:off x="0" y="-85663"/>
            <a:ext cx="4694400" cy="6943210"/>
          </a:xfrm>
          <a:prstGeom prst="rect">
            <a:avLst/>
          </a:prstGeom>
          <a:solidFill>
            <a:schemeClr val="bg1"/>
          </a:solidFill>
          <a:ln>
            <a:noFill/>
          </a:ln>
          <a:effectLst>
            <a:outerShdw blurRad="50800" dist="38100" dir="2700000" algn="tl" rotWithShape="0">
              <a:prstClr val="black">
                <a:alpha val="40000"/>
              </a:prstClr>
            </a:outerShdw>
          </a:effectLst>
          <a:scene3d>
            <a:camera prst="orthographicFront"/>
            <a:lightRig rig="threePt" dir="t"/>
          </a:scene3d>
          <a:sp3d prstMaterial="plastic">
            <a:bevelT w="254000"/>
            <a:bevelB w="254000"/>
          </a:sp3d>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900"/>
              <a:buFont typeface="Arial"/>
              <a:buNone/>
            </a:pPr>
            <a:endParaRPr lang="en-US" sz="900" u="none" strike="noStrike" cap="none" dirty="0">
              <a:solidFill>
                <a:srgbClr val="FFFFFF"/>
              </a:solidFill>
              <a:latin typeface="Calibri" panose="020F0502020204030204" pitchFamily="34" charset="0"/>
              <a:cs typeface="Calibri" panose="020F0502020204030204" pitchFamily="34" charset="0"/>
              <a:sym typeface="Arial"/>
            </a:endParaRPr>
          </a:p>
        </p:txBody>
      </p:sp>
      <p:sp>
        <p:nvSpPr>
          <p:cNvPr id="116" name="Google Shape;116;g2ac194df0a2_1_0"/>
          <p:cNvSpPr txBox="1"/>
          <p:nvPr/>
        </p:nvSpPr>
        <p:spPr>
          <a:xfrm>
            <a:off x="-14667" y="-85663"/>
            <a:ext cx="4694400" cy="1815841"/>
          </a:xfrm>
          <a:prstGeom prst="rect">
            <a:avLst/>
          </a:prstGeom>
          <a:solidFill>
            <a:srgbClr val="3A87AE"/>
          </a:solidFill>
          <a:ln>
            <a:noFill/>
          </a:ln>
        </p:spPr>
        <p:txBody>
          <a:bodyPr spcFirstLastPara="1" wrap="square" lIns="91425" tIns="45700" rIns="91425" bIns="45700" anchor="t" anchorCtr="0">
            <a:spAutoFit/>
          </a:bodyPr>
          <a:lstStyle/>
          <a:p>
            <a:pPr marL="342900" marR="0" lvl="0" indent="-215900" algn="ctr" rtl="0">
              <a:lnSpc>
                <a:spcPct val="100000"/>
              </a:lnSpc>
              <a:spcBef>
                <a:spcPts val="0"/>
              </a:spcBef>
              <a:spcAft>
                <a:spcPts val="0"/>
              </a:spcAft>
              <a:buClr>
                <a:srgbClr val="000000"/>
              </a:buClr>
              <a:buSzPts val="2000"/>
              <a:buFont typeface="Courier New"/>
              <a:buNone/>
            </a:pPr>
            <a:r>
              <a:rPr lang="en-US" sz="4000" b="1" dirty="0">
                <a:solidFill>
                  <a:schemeClr val="bg1"/>
                </a:solidFill>
                <a:latin typeface="+mn-lt"/>
                <a:ea typeface="Calibri"/>
                <a:cs typeface="Calibri"/>
                <a:sym typeface="Calibri"/>
              </a:rPr>
              <a:t>Next</a:t>
            </a:r>
          </a:p>
          <a:p>
            <a:pPr marL="342900" marR="0" lvl="0" indent="-215900" algn="ctr" rtl="0">
              <a:lnSpc>
                <a:spcPct val="100000"/>
              </a:lnSpc>
              <a:spcBef>
                <a:spcPts val="0"/>
              </a:spcBef>
              <a:spcAft>
                <a:spcPts val="0"/>
              </a:spcAft>
              <a:buClr>
                <a:srgbClr val="000000"/>
              </a:buClr>
              <a:buSzPts val="2000"/>
              <a:buFont typeface="Courier New"/>
              <a:buNone/>
            </a:pPr>
            <a:r>
              <a:rPr lang="en-US" sz="4000" b="1" i="0" u="none" strike="noStrike" dirty="0">
                <a:solidFill>
                  <a:schemeClr val="bg1"/>
                </a:solidFill>
                <a:latin typeface="+mn-lt"/>
                <a:ea typeface="Calibri"/>
                <a:cs typeface="Calibri"/>
                <a:sym typeface="Calibri"/>
              </a:rPr>
              <a:t>Workshop</a:t>
            </a:r>
            <a:endParaRPr lang="en-US" sz="2400" b="1" dirty="0">
              <a:solidFill>
                <a:schemeClr val="bg1"/>
              </a:solidFill>
              <a:latin typeface="+mn-lt"/>
              <a:ea typeface="Calibri"/>
              <a:cs typeface="Calibri"/>
              <a:sym typeface="Calibri"/>
            </a:endParaRPr>
          </a:p>
          <a:p>
            <a:pPr marL="0" marR="0" algn="ctr">
              <a:lnSpc>
                <a:spcPct val="150000"/>
              </a:lnSpc>
              <a:spcBef>
                <a:spcPts val="0"/>
              </a:spcBef>
              <a:spcAft>
                <a:spcPts val="600"/>
              </a:spcAft>
            </a:pPr>
            <a:endParaRPr lang="en-US" sz="1800" dirty="0">
              <a:solidFill>
                <a:schemeClr val="bg1"/>
              </a:solidFill>
              <a:effectLst/>
              <a:latin typeface="+mn-lt"/>
              <a:ea typeface="Times New Roman" panose="02020603050405020304" pitchFamily="18" charset="0"/>
              <a:cs typeface="Calibri" panose="020F0502020204030204" pitchFamily="34" charset="0"/>
            </a:endParaRPr>
          </a:p>
        </p:txBody>
      </p:sp>
      <p:sp>
        <p:nvSpPr>
          <p:cNvPr id="3" name="TextBox 2">
            <a:extLst>
              <a:ext uri="{FF2B5EF4-FFF2-40B4-BE49-F238E27FC236}">
                <a16:creationId xmlns:a16="http://schemas.microsoft.com/office/drawing/2014/main" id="{6A1C7D81-BF15-407D-7E45-F61F3F5FE7D9}"/>
              </a:ext>
            </a:extLst>
          </p:cNvPr>
          <p:cNvSpPr txBox="1"/>
          <p:nvPr/>
        </p:nvSpPr>
        <p:spPr>
          <a:xfrm>
            <a:off x="4709067" y="-59628"/>
            <a:ext cx="7468266" cy="6555641"/>
          </a:xfrm>
          <a:prstGeom prst="rect">
            <a:avLst/>
          </a:prstGeom>
          <a:solidFill>
            <a:schemeClr val="lt1"/>
          </a:solidFill>
          <a:ln>
            <a:noFill/>
          </a:ln>
        </p:spPr>
        <p:txBody>
          <a:bodyPr wrap="square" rtlCol="0">
            <a:spAutoFit/>
          </a:bodyPr>
          <a:lstStyle/>
          <a:p>
            <a:pPr marL="450850" defTabSz="782638"/>
            <a:endParaRPr lang="en-US" dirty="0">
              <a:solidFill>
                <a:schemeClr val="bg2">
                  <a:lumMod val="50000"/>
                </a:schemeClr>
              </a:solidFill>
              <a:latin typeface="+mn-lt"/>
            </a:endParaRPr>
          </a:p>
          <a:p>
            <a:pPr marL="225425" algn="ctr" defTabSz="782638"/>
            <a:endParaRPr lang="en-US" sz="2400" b="1" u="sng" dirty="0">
              <a:solidFill>
                <a:srgbClr val="3A87AE"/>
              </a:solidFill>
              <a:latin typeface="+mn-lt"/>
            </a:endParaRPr>
          </a:p>
          <a:p>
            <a:pPr marL="225425" algn="ctr" defTabSz="782638"/>
            <a:endParaRPr lang="en-US" sz="2400" b="1" u="sng" dirty="0">
              <a:solidFill>
                <a:srgbClr val="3A87AE"/>
              </a:solidFill>
              <a:latin typeface="+mn-lt"/>
            </a:endParaRPr>
          </a:p>
          <a:p>
            <a:pPr marL="628650" algn="ctr" defTabSz="782638"/>
            <a:r>
              <a:rPr lang="en-US" sz="2400" b="1" u="sng" dirty="0">
                <a:solidFill>
                  <a:srgbClr val="3A87AE"/>
                </a:solidFill>
                <a:latin typeface="+mn-lt"/>
              </a:rPr>
              <a:t>Section 4: Building the Scaffolding</a:t>
            </a:r>
          </a:p>
          <a:p>
            <a:pPr marL="628650" algn="l"/>
            <a:endParaRPr lang="en-US" sz="1800" b="0" i="0" u="none" strike="noStrike" baseline="0" dirty="0">
              <a:solidFill>
                <a:srgbClr val="000000"/>
              </a:solidFill>
              <a:latin typeface="Calibri" panose="020F0502020204030204" pitchFamily="34" charset="0"/>
            </a:endParaRPr>
          </a:p>
          <a:p>
            <a:pPr marL="628650"/>
            <a:endParaRPr lang="en-US" sz="2800" i="0" strike="noStrike" baseline="0" dirty="0">
              <a:solidFill>
                <a:srgbClr val="3A87AE"/>
              </a:solidFill>
              <a:latin typeface="+mn-lt"/>
            </a:endParaRPr>
          </a:p>
          <a:p>
            <a:pPr marL="628650" algn="ctr"/>
            <a:r>
              <a:rPr lang="en-US" sz="2800" i="0" strike="noStrike" baseline="0" dirty="0">
                <a:solidFill>
                  <a:srgbClr val="3A87AE"/>
                </a:solidFill>
                <a:latin typeface="+mn-lt"/>
              </a:rPr>
              <a:t>Budget Narrative &amp; </a:t>
            </a:r>
            <a:r>
              <a:rPr lang="en-US" sz="2800" dirty="0">
                <a:solidFill>
                  <a:srgbClr val="3A87AE"/>
                </a:solidFill>
                <a:latin typeface="+mn-lt"/>
              </a:rPr>
              <a:t>Budget Table</a:t>
            </a:r>
          </a:p>
          <a:p>
            <a:pPr marL="628650" algn="ctr"/>
            <a:endParaRPr lang="en-US" sz="2800" dirty="0">
              <a:solidFill>
                <a:srgbClr val="3A87AE"/>
              </a:solidFill>
              <a:latin typeface="+mn-lt"/>
            </a:endParaRPr>
          </a:p>
          <a:p>
            <a:pPr marL="628650" algn="ctr"/>
            <a:r>
              <a:rPr lang="en-US" sz="2800" dirty="0">
                <a:solidFill>
                  <a:srgbClr val="3A87AE"/>
                </a:solidFill>
                <a:latin typeface="+mn-lt"/>
              </a:rPr>
              <a:t>Next Workshop - ‘Budget Development’</a:t>
            </a:r>
          </a:p>
          <a:p>
            <a:pPr marL="628650"/>
            <a:endParaRPr lang="en-US" sz="2800" dirty="0">
              <a:solidFill>
                <a:srgbClr val="3A87AE"/>
              </a:solidFill>
              <a:latin typeface="+mn-lt"/>
            </a:endParaRPr>
          </a:p>
          <a:p>
            <a:pPr marL="628650" algn="ctr"/>
            <a:r>
              <a:rPr lang="en-US" sz="2800" dirty="0">
                <a:solidFill>
                  <a:srgbClr val="3A87AE"/>
                </a:solidFill>
                <a:latin typeface="+mn-lt"/>
              </a:rPr>
              <a:t>Monday, July 15</a:t>
            </a:r>
            <a:r>
              <a:rPr lang="en-US" sz="2800" baseline="30000" dirty="0">
                <a:solidFill>
                  <a:srgbClr val="3A87AE"/>
                </a:solidFill>
                <a:latin typeface="+mn-lt"/>
              </a:rPr>
              <a:t>th</a:t>
            </a:r>
            <a:endParaRPr lang="en-US" sz="2800" dirty="0">
              <a:solidFill>
                <a:srgbClr val="3A87AE"/>
              </a:solidFill>
              <a:latin typeface="+mn-lt"/>
            </a:endParaRPr>
          </a:p>
          <a:p>
            <a:pPr marL="628650" algn="ctr"/>
            <a:endParaRPr lang="en-US" sz="2800" dirty="0">
              <a:solidFill>
                <a:srgbClr val="3A87AE"/>
              </a:solidFill>
              <a:latin typeface="+mn-lt"/>
            </a:endParaRPr>
          </a:p>
          <a:p>
            <a:pPr marL="628650" algn="ctr"/>
            <a:endParaRPr lang="en-US" sz="2800" dirty="0">
              <a:solidFill>
                <a:srgbClr val="3A87AE"/>
              </a:solidFill>
              <a:latin typeface="+mn-lt"/>
            </a:endParaRPr>
          </a:p>
          <a:p>
            <a:pPr marL="628650" algn="ctr"/>
            <a:endParaRPr lang="en-US" sz="2800" dirty="0">
              <a:solidFill>
                <a:srgbClr val="3A87AE"/>
              </a:solidFill>
              <a:latin typeface="+mn-lt"/>
            </a:endParaRPr>
          </a:p>
          <a:p>
            <a:pPr marL="628650" algn="ctr"/>
            <a:endParaRPr lang="en-US" sz="2800" dirty="0">
              <a:solidFill>
                <a:srgbClr val="3A87AE"/>
              </a:solidFill>
              <a:latin typeface="+mn-lt"/>
            </a:endParaRPr>
          </a:p>
          <a:p>
            <a:pPr marL="628650" algn="ctr"/>
            <a:endParaRPr lang="en-US" sz="2800" dirty="0">
              <a:solidFill>
                <a:srgbClr val="3A87AE"/>
              </a:solidFill>
              <a:latin typeface="+mn-lt"/>
            </a:endParaRPr>
          </a:p>
          <a:p>
            <a:endParaRPr lang="en-US" sz="800" b="0" i="0" u="none" strike="noStrike" baseline="0" dirty="0">
              <a:solidFill>
                <a:srgbClr val="394B56"/>
              </a:solidFill>
              <a:latin typeface="+mn-lt"/>
            </a:endParaRPr>
          </a:p>
        </p:txBody>
      </p:sp>
      <p:pic>
        <p:nvPicPr>
          <p:cNvPr id="8" name="Picture 7">
            <a:extLst>
              <a:ext uri="{FF2B5EF4-FFF2-40B4-BE49-F238E27FC236}">
                <a16:creationId xmlns:a16="http://schemas.microsoft.com/office/drawing/2014/main" id="{B89B3D6C-05A5-A90B-9A59-6D656FB87039}"/>
              </a:ext>
            </a:extLst>
          </p:cNvPr>
          <p:cNvPicPr>
            <a:picLocks noChangeAspect="1"/>
          </p:cNvPicPr>
          <p:nvPr/>
        </p:nvPicPr>
        <p:blipFill>
          <a:blip r:embed="rId3"/>
          <a:stretch>
            <a:fillRect/>
          </a:stretch>
        </p:blipFill>
        <p:spPr>
          <a:xfrm>
            <a:off x="1285053" y="2227524"/>
            <a:ext cx="1527810" cy="3544815"/>
          </a:xfrm>
          <a:prstGeom prst="rect">
            <a:avLst/>
          </a:prstGeom>
        </p:spPr>
      </p:pic>
      <p:pic>
        <p:nvPicPr>
          <p:cNvPr id="4" name="Picture 3">
            <a:extLst>
              <a:ext uri="{FF2B5EF4-FFF2-40B4-BE49-F238E27FC236}">
                <a16:creationId xmlns:a16="http://schemas.microsoft.com/office/drawing/2014/main" id="{E80C1375-C034-BC67-590F-3BF0C0419458}"/>
              </a:ext>
            </a:extLst>
          </p:cNvPr>
          <p:cNvPicPr>
            <a:picLocks noChangeAspect="1"/>
          </p:cNvPicPr>
          <p:nvPr/>
        </p:nvPicPr>
        <p:blipFill>
          <a:blip r:embed="rId4"/>
          <a:stretch>
            <a:fillRect/>
          </a:stretch>
        </p:blipFill>
        <p:spPr>
          <a:xfrm>
            <a:off x="586593" y="5858449"/>
            <a:ext cx="3176291" cy="890093"/>
          </a:xfrm>
          <a:prstGeom prst="rect">
            <a:avLst/>
          </a:prstGeom>
        </p:spPr>
      </p:pic>
    </p:spTree>
    <p:extLst>
      <p:ext uri="{BB962C8B-B14F-4D97-AF65-F5344CB8AC3E}">
        <p14:creationId xmlns:p14="http://schemas.microsoft.com/office/powerpoint/2010/main" val="14730896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08"/>
        <p:cNvGrpSpPr/>
        <p:nvPr/>
      </p:nvGrpSpPr>
      <p:grpSpPr>
        <a:xfrm>
          <a:off x="0" y="0"/>
          <a:ext cx="0" cy="0"/>
          <a:chOff x="0" y="0"/>
          <a:chExt cx="0" cy="0"/>
        </a:xfrm>
      </p:grpSpPr>
      <p:sp>
        <p:nvSpPr>
          <p:cNvPr id="2" name="Google Shape;109;g2ac194df0a2_1_0">
            <a:extLst>
              <a:ext uri="{FF2B5EF4-FFF2-40B4-BE49-F238E27FC236}">
                <a16:creationId xmlns:a16="http://schemas.microsoft.com/office/drawing/2014/main" id="{4592AE04-12A2-7559-ED8E-E52801DE88E3}"/>
              </a:ext>
            </a:extLst>
          </p:cNvPr>
          <p:cNvSpPr/>
          <p:nvPr/>
        </p:nvSpPr>
        <p:spPr>
          <a:xfrm>
            <a:off x="0" y="-85663"/>
            <a:ext cx="12192000" cy="609538"/>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900"/>
              <a:buFont typeface="Arial"/>
              <a:buNone/>
            </a:pPr>
            <a:endParaRPr sz="900" u="none" strike="noStrike" cap="none" dirty="0">
              <a:solidFill>
                <a:srgbClr val="FFFFFF"/>
              </a:solidFill>
              <a:latin typeface="Calibri" panose="020F0502020204030204" pitchFamily="34" charset="0"/>
              <a:cs typeface="Calibri" panose="020F0502020204030204" pitchFamily="34" charset="0"/>
              <a:sym typeface="Arial"/>
            </a:endParaRPr>
          </a:p>
        </p:txBody>
      </p:sp>
      <p:sp>
        <p:nvSpPr>
          <p:cNvPr id="110" name="Google Shape;110;g2ac194df0a2_1_0"/>
          <p:cNvSpPr/>
          <p:nvPr/>
        </p:nvSpPr>
        <p:spPr>
          <a:xfrm>
            <a:off x="0" y="447"/>
            <a:ext cx="4694400" cy="6857100"/>
          </a:xfrm>
          <a:prstGeom prst="rect">
            <a:avLst/>
          </a:prstGeom>
          <a:solidFill>
            <a:schemeClr val="dk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900"/>
              <a:buFont typeface="Arial"/>
              <a:buNone/>
            </a:pPr>
            <a:r>
              <a:rPr lang="en-US" sz="900" u="none" strike="noStrike" cap="none" dirty="0">
                <a:solidFill>
                  <a:srgbClr val="FFFFFF"/>
                </a:solidFill>
                <a:latin typeface="Calibri" panose="020F0502020204030204" pitchFamily="34" charset="0"/>
                <a:cs typeface="Calibri" panose="020F0502020204030204" pitchFamily="34" charset="0"/>
                <a:sym typeface="Arial"/>
              </a:rPr>
              <a:t>\</a:t>
            </a:r>
            <a:endParaRPr sz="900" u="none" strike="noStrike" cap="none" dirty="0">
              <a:solidFill>
                <a:srgbClr val="FFFFFF"/>
              </a:solidFill>
              <a:latin typeface="Calibri" panose="020F0502020204030204" pitchFamily="34" charset="0"/>
              <a:cs typeface="Calibri" panose="020F0502020204030204" pitchFamily="34" charset="0"/>
              <a:sym typeface="Arial"/>
            </a:endParaRPr>
          </a:p>
        </p:txBody>
      </p:sp>
      <p:sp>
        <p:nvSpPr>
          <p:cNvPr id="111" name="Google Shape;111;g2ac194df0a2_1_0"/>
          <p:cNvSpPr/>
          <p:nvPr/>
        </p:nvSpPr>
        <p:spPr>
          <a:xfrm>
            <a:off x="0" y="-85210"/>
            <a:ext cx="4694400" cy="6943210"/>
          </a:xfrm>
          <a:prstGeom prst="rect">
            <a:avLst/>
          </a:prstGeom>
          <a:solidFill>
            <a:schemeClr val="bg1"/>
          </a:solidFill>
          <a:ln>
            <a:noFill/>
          </a:ln>
          <a:effectLst>
            <a:outerShdw blurRad="50800" dist="38100" dir="2700000" algn="tl" rotWithShape="0">
              <a:prstClr val="black">
                <a:alpha val="40000"/>
              </a:prstClr>
            </a:outerShdw>
          </a:effectLst>
          <a:scene3d>
            <a:camera prst="orthographicFront"/>
            <a:lightRig rig="threePt" dir="t"/>
          </a:scene3d>
          <a:sp3d prstMaterial="plastic">
            <a:bevelT w="254000"/>
            <a:bevelB w="254000"/>
          </a:sp3d>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900"/>
              <a:buFont typeface="Arial"/>
              <a:buNone/>
            </a:pPr>
            <a:endParaRPr lang="en-US" sz="900" u="none" strike="noStrike" cap="none" dirty="0">
              <a:solidFill>
                <a:srgbClr val="FFFFFF"/>
              </a:solidFill>
              <a:latin typeface="Calibri" panose="020F0502020204030204" pitchFamily="34" charset="0"/>
              <a:cs typeface="Calibri" panose="020F0502020204030204" pitchFamily="34" charset="0"/>
              <a:sym typeface="Arial"/>
            </a:endParaRPr>
          </a:p>
        </p:txBody>
      </p:sp>
      <p:sp>
        <p:nvSpPr>
          <p:cNvPr id="116" name="Google Shape;116;g2ac194df0a2_1_0"/>
          <p:cNvSpPr txBox="1"/>
          <p:nvPr/>
        </p:nvSpPr>
        <p:spPr>
          <a:xfrm>
            <a:off x="0" y="-86116"/>
            <a:ext cx="4694400" cy="1815841"/>
          </a:xfrm>
          <a:prstGeom prst="rect">
            <a:avLst/>
          </a:prstGeom>
          <a:solidFill>
            <a:srgbClr val="3A87AE"/>
          </a:solidFill>
          <a:ln>
            <a:noFill/>
          </a:ln>
        </p:spPr>
        <p:txBody>
          <a:bodyPr spcFirstLastPara="1" wrap="square" lIns="91425" tIns="45700" rIns="91425" bIns="45700" anchor="t" anchorCtr="0">
            <a:spAutoFit/>
          </a:bodyPr>
          <a:lstStyle/>
          <a:p>
            <a:pPr marL="342900" indent="-215900" algn="ctr">
              <a:buSzPts val="2000"/>
            </a:pPr>
            <a:r>
              <a:rPr lang="en-US" sz="4000" b="1" dirty="0">
                <a:solidFill>
                  <a:schemeClr val="bg1"/>
                </a:solidFill>
                <a:latin typeface="+mn-lt"/>
                <a:ea typeface="Calibri"/>
                <a:cs typeface="Calibri"/>
              </a:rPr>
              <a:t>Plan your Timeline</a:t>
            </a:r>
            <a:endParaRPr lang="en-US" sz="2400" b="1" dirty="0">
              <a:solidFill>
                <a:schemeClr val="bg1"/>
              </a:solidFill>
              <a:latin typeface="+mn-lt"/>
              <a:ea typeface="Calibri"/>
              <a:cs typeface="Calibri"/>
              <a:sym typeface="Calibri"/>
            </a:endParaRPr>
          </a:p>
          <a:p>
            <a:pPr marL="0" marR="0" algn="ctr">
              <a:lnSpc>
                <a:spcPct val="150000"/>
              </a:lnSpc>
              <a:spcBef>
                <a:spcPts val="0"/>
              </a:spcBef>
              <a:spcAft>
                <a:spcPts val="600"/>
              </a:spcAft>
            </a:pPr>
            <a:endParaRPr lang="en-US" sz="1800" dirty="0">
              <a:solidFill>
                <a:schemeClr val="bg1"/>
              </a:solidFill>
              <a:effectLst/>
              <a:latin typeface="+mn-lt"/>
              <a:ea typeface="Times New Roman" panose="02020603050405020304" pitchFamily="18" charset="0"/>
              <a:cs typeface="Calibri" panose="020F0502020204030204" pitchFamily="34" charset="0"/>
            </a:endParaRPr>
          </a:p>
        </p:txBody>
      </p:sp>
      <p:sp>
        <p:nvSpPr>
          <p:cNvPr id="3" name="TextBox 2">
            <a:extLst>
              <a:ext uri="{FF2B5EF4-FFF2-40B4-BE49-F238E27FC236}">
                <a16:creationId xmlns:a16="http://schemas.microsoft.com/office/drawing/2014/main" id="{6A1C7D81-BF15-407D-7E45-F61F3F5FE7D9}"/>
              </a:ext>
            </a:extLst>
          </p:cNvPr>
          <p:cNvSpPr txBox="1"/>
          <p:nvPr/>
        </p:nvSpPr>
        <p:spPr>
          <a:xfrm>
            <a:off x="4709067" y="-59628"/>
            <a:ext cx="7468266" cy="5232202"/>
          </a:xfrm>
          <a:prstGeom prst="rect">
            <a:avLst/>
          </a:prstGeom>
          <a:solidFill>
            <a:schemeClr val="lt1"/>
          </a:solidFill>
          <a:ln>
            <a:noFill/>
          </a:ln>
        </p:spPr>
        <p:txBody>
          <a:bodyPr wrap="square" rtlCol="0">
            <a:spAutoFit/>
          </a:bodyPr>
          <a:lstStyle/>
          <a:p>
            <a:pPr marL="450850" defTabSz="782638"/>
            <a:endParaRPr lang="en-US" dirty="0">
              <a:solidFill>
                <a:schemeClr val="bg2">
                  <a:lumMod val="50000"/>
                </a:schemeClr>
              </a:solidFill>
              <a:latin typeface="+mn-lt"/>
            </a:endParaRPr>
          </a:p>
          <a:p>
            <a:pPr marL="225425" algn="ctr" defTabSz="782638"/>
            <a:endParaRPr lang="en-US" sz="2400" b="1" u="sng" dirty="0">
              <a:solidFill>
                <a:srgbClr val="3A87AE"/>
              </a:solidFill>
              <a:latin typeface="+mn-lt"/>
            </a:endParaRPr>
          </a:p>
          <a:p>
            <a:pPr marL="225425" algn="ctr" defTabSz="782638"/>
            <a:endParaRPr lang="en-US" sz="2400" b="1" u="sng" dirty="0">
              <a:solidFill>
                <a:srgbClr val="3A87AE"/>
              </a:solidFill>
              <a:latin typeface="+mn-lt"/>
            </a:endParaRPr>
          </a:p>
          <a:p>
            <a:pPr marL="225425" algn="ctr" defTabSz="782638"/>
            <a:r>
              <a:rPr lang="en-US" sz="2400" b="1" u="sng" dirty="0">
                <a:solidFill>
                  <a:srgbClr val="3A87AE"/>
                </a:solidFill>
                <a:latin typeface="+mn-lt"/>
              </a:rPr>
              <a:t>Section 5: Planning &amp; Implementing</a:t>
            </a:r>
          </a:p>
          <a:p>
            <a:pPr marL="225425" defTabSz="782638"/>
            <a:endParaRPr lang="en-US" sz="3200" b="1" u="sng" dirty="0">
              <a:solidFill>
                <a:srgbClr val="3A87AE"/>
              </a:solidFill>
              <a:latin typeface="+mn-lt"/>
            </a:endParaRPr>
          </a:p>
          <a:p>
            <a:pPr marL="457200"/>
            <a:r>
              <a:rPr lang="en-US" sz="2400" b="0" i="0" u="none" strike="noStrike" baseline="0" dirty="0">
                <a:solidFill>
                  <a:srgbClr val="3A87AE"/>
                </a:solidFill>
                <a:latin typeface="+mn-lt"/>
              </a:rPr>
              <a:t>Implementation timeline </a:t>
            </a:r>
            <a:endParaRPr lang="en-US" sz="2400" dirty="0">
              <a:solidFill>
                <a:srgbClr val="394B56"/>
              </a:solidFill>
              <a:latin typeface="+mn-lt"/>
            </a:endParaRPr>
          </a:p>
          <a:p>
            <a:endParaRPr lang="en-US" sz="2400" b="0" i="0" u="none" strike="noStrike" baseline="0" dirty="0">
              <a:solidFill>
                <a:srgbClr val="394B56"/>
              </a:solidFill>
              <a:latin typeface="+mn-lt"/>
            </a:endParaRPr>
          </a:p>
          <a:p>
            <a:pPr marL="1147763" indent="-285750">
              <a:buFont typeface="Arial" panose="020B0604020202020204" pitchFamily="34" charset="0"/>
              <a:buChar char="•"/>
            </a:pPr>
            <a:r>
              <a:rPr lang="en-US" sz="2400" b="0" i="0" u="none" strike="noStrike" baseline="0" dirty="0">
                <a:solidFill>
                  <a:srgbClr val="394B56"/>
                </a:solidFill>
                <a:latin typeface="+mn-lt"/>
              </a:rPr>
              <a:t>Provide a </a:t>
            </a:r>
            <a:r>
              <a:rPr lang="en-US" sz="2400" b="1" i="0" u="none" strike="noStrike" baseline="0" dirty="0">
                <a:solidFill>
                  <a:srgbClr val="394B56"/>
                </a:solidFill>
                <a:latin typeface="+mn-lt"/>
              </a:rPr>
              <a:t>detailed timeline </a:t>
            </a:r>
            <a:r>
              <a:rPr lang="en-US" sz="2400" b="0" i="0" u="none" strike="noStrike" baseline="0" dirty="0">
                <a:solidFill>
                  <a:srgbClr val="394B56"/>
                </a:solidFill>
                <a:latin typeface="+mn-lt"/>
              </a:rPr>
              <a:t>for the project, including anticipated </a:t>
            </a:r>
            <a:r>
              <a:rPr lang="en-US" sz="2400" b="1" i="0" u="none" strike="noStrike" baseline="0" dirty="0">
                <a:solidFill>
                  <a:srgbClr val="394B56"/>
                </a:solidFill>
                <a:latin typeface="+mn-lt"/>
              </a:rPr>
              <a:t>key dates for milestones</a:t>
            </a:r>
            <a:r>
              <a:rPr lang="en-US" sz="2400" b="0" i="0" u="none" strike="noStrike" baseline="0" dirty="0">
                <a:solidFill>
                  <a:srgbClr val="394B56"/>
                </a:solidFill>
                <a:latin typeface="+mn-lt"/>
              </a:rPr>
              <a:t>, </a:t>
            </a:r>
            <a:r>
              <a:rPr lang="en-US" sz="2400" b="1" i="0" u="none" strike="noStrike" baseline="0" dirty="0">
                <a:solidFill>
                  <a:srgbClr val="394B56"/>
                </a:solidFill>
                <a:latin typeface="+mn-lt"/>
              </a:rPr>
              <a:t>deliverables</a:t>
            </a:r>
            <a:r>
              <a:rPr lang="en-US" sz="2400" b="0" i="0" u="none" strike="noStrike" baseline="0" dirty="0">
                <a:solidFill>
                  <a:srgbClr val="394B56"/>
                </a:solidFill>
                <a:latin typeface="+mn-lt"/>
              </a:rPr>
              <a:t>, and other important </a:t>
            </a:r>
            <a:r>
              <a:rPr lang="en-US" sz="2400" b="1" i="0" u="none" strike="noStrike" baseline="0" dirty="0">
                <a:solidFill>
                  <a:srgbClr val="394B56"/>
                </a:solidFill>
                <a:latin typeface="+mn-lt"/>
              </a:rPr>
              <a:t>project tasks</a:t>
            </a:r>
            <a:r>
              <a:rPr lang="en-US" sz="2400" b="0" i="0" u="none" strike="noStrike" baseline="0" dirty="0">
                <a:solidFill>
                  <a:srgbClr val="394B56"/>
                </a:solidFill>
                <a:latin typeface="+mn-lt"/>
              </a:rPr>
              <a:t>. The timeline can be written or represented visually. </a:t>
            </a:r>
          </a:p>
          <a:p>
            <a:pPr marL="511175"/>
            <a:br>
              <a:rPr lang="en-US" sz="2400" b="0" i="0" u="none" strike="noStrike" baseline="0" dirty="0">
                <a:solidFill>
                  <a:srgbClr val="394B56"/>
                </a:solidFill>
                <a:latin typeface="+mn-lt"/>
              </a:rPr>
            </a:br>
            <a:endParaRPr lang="en-US" sz="2400" b="0" i="0" u="none" strike="noStrike" baseline="0" dirty="0">
              <a:solidFill>
                <a:srgbClr val="394B56"/>
              </a:solidFill>
              <a:latin typeface="+mn-lt"/>
            </a:endParaRPr>
          </a:p>
        </p:txBody>
      </p:sp>
      <p:pic>
        <p:nvPicPr>
          <p:cNvPr id="8" name="Picture 7">
            <a:extLst>
              <a:ext uri="{FF2B5EF4-FFF2-40B4-BE49-F238E27FC236}">
                <a16:creationId xmlns:a16="http://schemas.microsoft.com/office/drawing/2014/main" id="{B89B3D6C-05A5-A90B-9A59-6D656FB87039}"/>
              </a:ext>
            </a:extLst>
          </p:cNvPr>
          <p:cNvPicPr>
            <a:picLocks noChangeAspect="1"/>
          </p:cNvPicPr>
          <p:nvPr/>
        </p:nvPicPr>
        <p:blipFill>
          <a:blip r:embed="rId3"/>
          <a:stretch>
            <a:fillRect/>
          </a:stretch>
        </p:blipFill>
        <p:spPr>
          <a:xfrm>
            <a:off x="1268317" y="1829227"/>
            <a:ext cx="1527810" cy="3544815"/>
          </a:xfrm>
          <a:prstGeom prst="rect">
            <a:avLst/>
          </a:prstGeom>
        </p:spPr>
      </p:pic>
      <p:pic>
        <p:nvPicPr>
          <p:cNvPr id="4" name="Picture 3">
            <a:extLst>
              <a:ext uri="{FF2B5EF4-FFF2-40B4-BE49-F238E27FC236}">
                <a16:creationId xmlns:a16="http://schemas.microsoft.com/office/drawing/2014/main" id="{8FAC2D5D-9AC5-0C7D-4182-B6DA8ECC48BB}"/>
              </a:ext>
            </a:extLst>
          </p:cNvPr>
          <p:cNvPicPr>
            <a:picLocks noChangeAspect="1"/>
          </p:cNvPicPr>
          <p:nvPr/>
        </p:nvPicPr>
        <p:blipFill>
          <a:blip r:embed="rId4"/>
          <a:stretch>
            <a:fillRect/>
          </a:stretch>
        </p:blipFill>
        <p:spPr>
          <a:xfrm>
            <a:off x="444076" y="5825175"/>
            <a:ext cx="3176291" cy="890093"/>
          </a:xfrm>
          <a:prstGeom prst="rect">
            <a:avLst/>
          </a:prstGeom>
        </p:spPr>
      </p:pic>
    </p:spTree>
    <p:extLst>
      <p:ext uri="{BB962C8B-B14F-4D97-AF65-F5344CB8AC3E}">
        <p14:creationId xmlns:p14="http://schemas.microsoft.com/office/powerpoint/2010/main" val="42699595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08"/>
        <p:cNvGrpSpPr/>
        <p:nvPr/>
      </p:nvGrpSpPr>
      <p:grpSpPr>
        <a:xfrm>
          <a:off x="0" y="0"/>
          <a:ext cx="0" cy="0"/>
          <a:chOff x="0" y="0"/>
          <a:chExt cx="0" cy="0"/>
        </a:xfrm>
      </p:grpSpPr>
      <p:sp>
        <p:nvSpPr>
          <p:cNvPr id="2" name="Google Shape;109;g2ac194df0a2_1_0">
            <a:extLst>
              <a:ext uri="{FF2B5EF4-FFF2-40B4-BE49-F238E27FC236}">
                <a16:creationId xmlns:a16="http://schemas.microsoft.com/office/drawing/2014/main" id="{4592AE04-12A2-7559-ED8E-E52801DE88E3}"/>
              </a:ext>
            </a:extLst>
          </p:cNvPr>
          <p:cNvSpPr/>
          <p:nvPr/>
        </p:nvSpPr>
        <p:spPr>
          <a:xfrm>
            <a:off x="0" y="-85663"/>
            <a:ext cx="12192000" cy="609538"/>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900"/>
              <a:buFont typeface="Arial"/>
              <a:buNone/>
            </a:pPr>
            <a:endParaRPr sz="900" u="none" strike="noStrike" cap="none" dirty="0">
              <a:solidFill>
                <a:srgbClr val="FFFFFF"/>
              </a:solidFill>
              <a:latin typeface="Calibri" panose="020F0502020204030204" pitchFamily="34" charset="0"/>
              <a:cs typeface="Calibri" panose="020F0502020204030204" pitchFamily="34" charset="0"/>
              <a:sym typeface="Arial"/>
            </a:endParaRPr>
          </a:p>
        </p:txBody>
      </p:sp>
      <p:sp>
        <p:nvSpPr>
          <p:cNvPr id="110" name="Google Shape;110;g2ac194df0a2_1_0"/>
          <p:cNvSpPr/>
          <p:nvPr/>
        </p:nvSpPr>
        <p:spPr>
          <a:xfrm>
            <a:off x="0" y="447"/>
            <a:ext cx="4694400" cy="6857100"/>
          </a:xfrm>
          <a:prstGeom prst="rect">
            <a:avLst/>
          </a:prstGeom>
          <a:solidFill>
            <a:schemeClr val="dk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900"/>
              <a:buFont typeface="Arial"/>
              <a:buNone/>
            </a:pPr>
            <a:r>
              <a:rPr lang="en-US" sz="900" u="none" strike="noStrike" cap="none" dirty="0">
                <a:solidFill>
                  <a:srgbClr val="FFFFFF"/>
                </a:solidFill>
                <a:latin typeface="Calibri" panose="020F0502020204030204" pitchFamily="34" charset="0"/>
                <a:cs typeface="Calibri" panose="020F0502020204030204" pitchFamily="34" charset="0"/>
                <a:sym typeface="Arial"/>
              </a:rPr>
              <a:t>\</a:t>
            </a:r>
            <a:endParaRPr sz="900" u="none" strike="noStrike" cap="none" dirty="0">
              <a:solidFill>
                <a:srgbClr val="FFFFFF"/>
              </a:solidFill>
              <a:latin typeface="Calibri" panose="020F0502020204030204" pitchFamily="34" charset="0"/>
              <a:cs typeface="Calibri" panose="020F0502020204030204" pitchFamily="34" charset="0"/>
              <a:sym typeface="Arial"/>
            </a:endParaRPr>
          </a:p>
        </p:txBody>
      </p:sp>
      <p:sp>
        <p:nvSpPr>
          <p:cNvPr id="111" name="Google Shape;111;g2ac194df0a2_1_0"/>
          <p:cNvSpPr/>
          <p:nvPr/>
        </p:nvSpPr>
        <p:spPr>
          <a:xfrm>
            <a:off x="0" y="-85663"/>
            <a:ext cx="4694400" cy="6943210"/>
          </a:xfrm>
          <a:prstGeom prst="rect">
            <a:avLst/>
          </a:prstGeom>
          <a:solidFill>
            <a:schemeClr val="bg1"/>
          </a:solidFill>
          <a:ln>
            <a:noFill/>
          </a:ln>
          <a:effectLst>
            <a:outerShdw blurRad="50800" dist="38100" dir="2700000" algn="tl" rotWithShape="0">
              <a:prstClr val="black">
                <a:alpha val="40000"/>
              </a:prstClr>
            </a:outerShdw>
          </a:effectLst>
          <a:scene3d>
            <a:camera prst="orthographicFront"/>
            <a:lightRig rig="threePt" dir="t"/>
          </a:scene3d>
          <a:sp3d prstMaterial="plastic">
            <a:bevelT w="254000"/>
            <a:bevelB w="254000"/>
          </a:sp3d>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900"/>
              <a:buFont typeface="Arial"/>
              <a:buNone/>
            </a:pPr>
            <a:endParaRPr lang="en-US" sz="900" u="none" strike="noStrike" cap="none" dirty="0">
              <a:solidFill>
                <a:srgbClr val="FFFFFF"/>
              </a:solidFill>
              <a:latin typeface="Calibri" panose="020F0502020204030204" pitchFamily="34" charset="0"/>
              <a:cs typeface="Calibri" panose="020F0502020204030204" pitchFamily="34" charset="0"/>
              <a:sym typeface="Arial"/>
            </a:endParaRPr>
          </a:p>
        </p:txBody>
      </p:sp>
      <p:sp>
        <p:nvSpPr>
          <p:cNvPr id="116" name="Google Shape;116;g2ac194df0a2_1_0"/>
          <p:cNvSpPr txBox="1"/>
          <p:nvPr/>
        </p:nvSpPr>
        <p:spPr>
          <a:xfrm>
            <a:off x="0" y="-86784"/>
            <a:ext cx="4694400" cy="1815841"/>
          </a:xfrm>
          <a:prstGeom prst="rect">
            <a:avLst/>
          </a:prstGeom>
          <a:solidFill>
            <a:srgbClr val="3A87AE"/>
          </a:solidFill>
          <a:ln>
            <a:noFill/>
          </a:ln>
        </p:spPr>
        <p:txBody>
          <a:bodyPr spcFirstLastPara="1" wrap="square" lIns="91425" tIns="45700" rIns="91425" bIns="45700" anchor="t" anchorCtr="0">
            <a:spAutoFit/>
          </a:bodyPr>
          <a:lstStyle/>
          <a:p>
            <a:pPr marL="342900" indent="-215900" algn="ctr">
              <a:buSzPts val="2000"/>
            </a:pPr>
            <a:endParaRPr lang="en-US" sz="4000" b="1" dirty="0">
              <a:solidFill>
                <a:schemeClr val="bg1"/>
              </a:solidFill>
              <a:latin typeface="+mn-lt"/>
              <a:ea typeface="Calibri"/>
              <a:cs typeface="Calibri"/>
              <a:sym typeface="Calibri"/>
            </a:endParaRPr>
          </a:p>
          <a:p>
            <a:pPr marL="342900" indent="-215900" algn="ctr">
              <a:buSzPts val="2000"/>
            </a:pPr>
            <a:r>
              <a:rPr lang="en-US" sz="4000" b="1" dirty="0">
                <a:solidFill>
                  <a:schemeClr val="bg1"/>
                </a:solidFill>
                <a:latin typeface="+mn-lt"/>
                <a:ea typeface="Calibri"/>
                <a:cs typeface="Calibri"/>
                <a:sym typeface="Calibri"/>
              </a:rPr>
              <a:t>Tell your Story</a:t>
            </a:r>
            <a:endParaRPr lang="en-US" sz="2400" b="1" dirty="0">
              <a:solidFill>
                <a:schemeClr val="bg1"/>
              </a:solidFill>
              <a:latin typeface="+mn-lt"/>
              <a:ea typeface="Calibri"/>
              <a:cs typeface="Calibri"/>
              <a:sym typeface="Calibri"/>
            </a:endParaRPr>
          </a:p>
          <a:p>
            <a:pPr marL="0" marR="0" algn="ctr">
              <a:lnSpc>
                <a:spcPct val="150000"/>
              </a:lnSpc>
              <a:spcBef>
                <a:spcPts val="0"/>
              </a:spcBef>
              <a:spcAft>
                <a:spcPts val="600"/>
              </a:spcAft>
            </a:pPr>
            <a:endParaRPr lang="en-US" sz="1800" dirty="0">
              <a:solidFill>
                <a:schemeClr val="bg1"/>
              </a:solidFill>
              <a:effectLst/>
              <a:latin typeface="+mn-lt"/>
              <a:ea typeface="Times New Roman" panose="02020603050405020304" pitchFamily="18" charset="0"/>
              <a:cs typeface="Calibri" panose="020F0502020204030204" pitchFamily="34" charset="0"/>
            </a:endParaRPr>
          </a:p>
        </p:txBody>
      </p:sp>
      <p:sp>
        <p:nvSpPr>
          <p:cNvPr id="3" name="TextBox 2">
            <a:extLst>
              <a:ext uri="{FF2B5EF4-FFF2-40B4-BE49-F238E27FC236}">
                <a16:creationId xmlns:a16="http://schemas.microsoft.com/office/drawing/2014/main" id="{6A1C7D81-BF15-407D-7E45-F61F3F5FE7D9}"/>
              </a:ext>
            </a:extLst>
          </p:cNvPr>
          <p:cNvSpPr txBox="1"/>
          <p:nvPr/>
        </p:nvSpPr>
        <p:spPr>
          <a:xfrm>
            <a:off x="4698629" y="-80504"/>
            <a:ext cx="7489142" cy="6939172"/>
          </a:xfrm>
          <a:prstGeom prst="rect">
            <a:avLst/>
          </a:prstGeom>
          <a:solidFill>
            <a:schemeClr val="lt1"/>
          </a:solidFill>
          <a:ln>
            <a:noFill/>
          </a:ln>
        </p:spPr>
        <p:txBody>
          <a:bodyPr wrap="square" rtlCol="0">
            <a:spAutoFit/>
          </a:bodyPr>
          <a:lstStyle/>
          <a:p>
            <a:pPr marL="450850" defTabSz="782638"/>
            <a:endParaRPr lang="en-US" dirty="0">
              <a:solidFill>
                <a:schemeClr val="bg2">
                  <a:lumMod val="50000"/>
                </a:schemeClr>
              </a:solidFill>
              <a:latin typeface="+mn-lt"/>
            </a:endParaRPr>
          </a:p>
          <a:p>
            <a:pPr marL="225425" algn="ctr" defTabSz="782638"/>
            <a:r>
              <a:rPr lang="en-US" sz="2400" b="1" u="sng" dirty="0">
                <a:solidFill>
                  <a:srgbClr val="3A87AE"/>
                </a:solidFill>
                <a:latin typeface="+mn-lt"/>
              </a:rPr>
              <a:t>Section 5: Planning &amp; Implementing</a:t>
            </a:r>
          </a:p>
          <a:p>
            <a:pPr marL="225425" defTabSz="782638"/>
            <a:endParaRPr lang="en-US" sz="2400" b="1" u="sng" dirty="0">
              <a:solidFill>
                <a:srgbClr val="3A87AE"/>
              </a:solidFill>
              <a:latin typeface="+mn-lt"/>
            </a:endParaRPr>
          </a:p>
          <a:p>
            <a:pPr marL="511175"/>
            <a:r>
              <a:rPr lang="en-US" sz="2400" dirty="0">
                <a:solidFill>
                  <a:srgbClr val="3A87AE"/>
                </a:solidFill>
                <a:latin typeface="+mn-lt"/>
              </a:rPr>
              <a:t>Storytelling</a:t>
            </a:r>
          </a:p>
          <a:p>
            <a:pPr marL="511175"/>
            <a:endParaRPr lang="en-US" sz="2800" b="0" i="0" u="none" strike="noStrike" baseline="0" dirty="0">
              <a:solidFill>
                <a:srgbClr val="3A87AE"/>
              </a:solidFill>
              <a:latin typeface="+mn-lt"/>
            </a:endParaRPr>
          </a:p>
          <a:p>
            <a:pPr marL="1084263" indent="-285750">
              <a:buFont typeface="Arial" panose="020B0604020202020204" pitchFamily="34" charset="0"/>
              <a:buChar char="•"/>
            </a:pPr>
            <a:r>
              <a:rPr lang="en-US" sz="2400" b="0" i="0" u="none" strike="noStrike" baseline="0" dirty="0">
                <a:solidFill>
                  <a:srgbClr val="394B56"/>
                </a:solidFill>
                <a:latin typeface="+mn-lt"/>
              </a:rPr>
              <a:t>Discuss how the </a:t>
            </a:r>
            <a:r>
              <a:rPr lang="en-US" sz="2400" b="1" i="0" u="none" strike="noStrike" baseline="0" dirty="0">
                <a:solidFill>
                  <a:srgbClr val="394B56"/>
                </a:solidFill>
                <a:latin typeface="+mn-lt"/>
              </a:rPr>
              <a:t>project will deliver any final products</a:t>
            </a:r>
            <a:r>
              <a:rPr lang="en-US" sz="2400" b="0" i="0" u="none" strike="noStrike" baseline="0" dirty="0">
                <a:solidFill>
                  <a:srgbClr val="394B56"/>
                </a:solidFill>
                <a:latin typeface="+mn-lt"/>
              </a:rPr>
              <a:t> such as reports, media or presentations</a:t>
            </a:r>
            <a:br>
              <a:rPr lang="en-US" sz="2400" b="0" i="0" u="none" strike="noStrike" baseline="0" dirty="0">
                <a:solidFill>
                  <a:srgbClr val="394B56"/>
                </a:solidFill>
                <a:latin typeface="+mn-lt"/>
              </a:rPr>
            </a:br>
            <a:endParaRPr lang="en-US" sz="2400" b="0" i="0" u="none" strike="noStrike" baseline="0" dirty="0">
              <a:solidFill>
                <a:srgbClr val="394B56"/>
              </a:solidFill>
              <a:latin typeface="+mn-lt"/>
            </a:endParaRPr>
          </a:p>
          <a:p>
            <a:pPr marL="1084263" indent="-285750">
              <a:buFont typeface="Arial" panose="020B0604020202020204" pitchFamily="34" charset="0"/>
              <a:buChar char="•"/>
            </a:pPr>
            <a:r>
              <a:rPr lang="en-US" sz="2400" dirty="0">
                <a:solidFill>
                  <a:srgbClr val="394B56"/>
                </a:solidFill>
                <a:latin typeface="+mn-lt"/>
              </a:rPr>
              <a:t>Describe</a:t>
            </a:r>
            <a:r>
              <a:rPr lang="en-US" sz="2400" b="0" i="0" u="none" strike="noStrike" baseline="0" dirty="0">
                <a:solidFill>
                  <a:srgbClr val="394B56"/>
                </a:solidFill>
                <a:latin typeface="+mn-lt"/>
              </a:rPr>
              <a:t> how such </a:t>
            </a:r>
            <a:r>
              <a:rPr lang="en-US" sz="2400" b="1" i="0" u="none" strike="noStrike" baseline="0" dirty="0">
                <a:solidFill>
                  <a:srgbClr val="394B56"/>
                </a:solidFill>
                <a:latin typeface="+mn-lt"/>
              </a:rPr>
              <a:t>deliverables may be shared </a:t>
            </a:r>
            <a:r>
              <a:rPr lang="en-US" sz="2400" b="0" i="0" u="none" strike="noStrike" baseline="0" dirty="0">
                <a:solidFill>
                  <a:srgbClr val="394B56"/>
                </a:solidFill>
                <a:latin typeface="+mn-lt"/>
              </a:rPr>
              <a:t>with other TCUs, the broader research community, or general public.</a:t>
            </a:r>
          </a:p>
          <a:p>
            <a:pPr marL="1084263"/>
            <a:r>
              <a:rPr lang="en-US" b="0" i="0" u="none" strike="noStrike" baseline="0" dirty="0">
                <a:solidFill>
                  <a:srgbClr val="394B56"/>
                </a:solidFill>
                <a:latin typeface="+mn-lt"/>
              </a:rPr>
              <a:t>Note: If no tangible products are being developed, video or audio logs and diaries are acceptable. </a:t>
            </a:r>
            <a:br>
              <a:rPr lang="en-US" b="0" i="0" u="none" strike="noStrike" baseline="0" dirty="0">
                <a:solidFill>
                  <a:srgbClr val="394B56"/>
                </a:solidFill>
                <a:latin typeface="+mn-lt"/>
              </a:rPr>
            </a:br>
            <a:endParaRPr lang="en-US" sz="2400" b="0" i="0" u="none" strike="noStrike" baseline="0" dirty="0">
              <a:solidFill>
                <a:srgbClr val="394B56"/>
              </a:solidFill>
              <a:latin typeface="+mn-lt"/>
            </a:endParaRPr>
          </a:p>
          <a:p>
            <a:pPr marL="1084263" indent="-285750">
              <a:buFont typeface="Arial" panose="020B0604020202020204" pitchFamily="34" charset="0"/>
              <a:buChar char="•"/>
            </a:pPr>
            <a:r>
              <a:rPr lang="en-US" sz="2400" b="0" i="0" u="none" strike="noStrike" baseline="0" dirty="0">
                <a:solidFill>
                  <a:srgbClr val="394B56"/>
                </a:solidFill>
                <a:latin typeface="+mn-lt"/>
              </a:rPr>
              <a:t>Include </a:t>
            </a:r>
            <a:r>
              <a:rPr lang="en-US" sz="2400" b="1" i="0" u="none" strike="noStrike" baseline="0" dirty="0">
                <a:solidFill>
                  <a:srgbClr val="394B56"/>
                </a:solidFill>
                <a:latin typeface="+mn-lt"/>
              </a:rPr>
              <a:t>clear metrics of success </a:t>
            </a:r>
            <a:r>
              <a:rPr lang="en-US" sz="2400" b="0" i="0" u="none" strike="noStrike" baseline="0" dirty="0">
                <a:solidFill>
                  <a:srgbClr val="394B56"/>
                </a:solidFill>
                <a:latin typeface="+mn-lt"/>
              </a:rPr>
              <a:t>for the project along with a </a:t>
            </a:r>
            <a:r>
              <a:rPr lang="en-US" sz="2400" b="1" i="0" u="none" strike="noStrike" baseline="0" dirty="0">
                <a:solidFill>
                  <a:srgbClr val="394B56"/>
                </a:solidFill>
                <a:latin typeface="+mn-lt"/>
              </a:rPr>
              <a:t>simple evaluation plan</a:t>
            </a:r>
            <a:r>
              <a:rPr lang="en-US" sz="2400" b="0" i="0" u="none" strike="noStrike" baseline="0" dirty="0">
                <a:solidFill>
                  <a:srgbClr val="394B56"/>
                </a:solidFill>
                <a:latin typeface="+mn-lt"/>
              </a:rPr>
              <a:t>. It is important to be able to demonstrate evidence of success in reaching stated goals. </a:t>
            </a:r>
            <a:endParaRPr lang="en-US" sz="2400" dirty="0">
              <a:solidFill>
                <a:schemeClr val="bg2">
                  <a:lumMod val="50000"/>
                </a:schemeClr>
              </a:solidFill>
              <a:latin typeface="+mn-lt"/>
            </a:endParaRPr>
          </a:p>
        </p:txBody>
      </p:sp>
      <p:pic>
        <p:nvPicPr>
          <p:cNvPr id="8" name="Picture 7">
            <a:extLst>
              <a:ext uri="{FF2B5EF4-FFF2-40B4-BE49-F238E27FC236}">
                <a16:creationId xmlns:a16="http://schemas.microsoft.com/office/drawing/2014/main" id="{B89B3D6C-05A5-A90B-9A59-6D656FB87039}"/>
              </a:ext>
            </a:extLst>
          </p:cNvPr>
          <p:cNvPicPr>
            <a:picLocks noChangeAspect="1"/>
          </p:cNvPicPr>
          <p:nvPr/>
        </p:nvPicPr>
        <p:blipFill>
          <a:blip r:embed="rId3"/>
          <a:stretch>
            <a:fillRect/>
          </a:stretch>
        </p:blipFill>
        <p:spPr>
          <a:xfrm>
            <a:off x="1498227" y="1918303"/>
            <a:ext cx="1527810" cy="3544815"/>
          </a:xfrm>
          <a:prstGeom prst="rect">
            <a:avLst/>
          </a:prstGeom>
        </p:spPr>
      </p:pic>
      <p:pic>
        <p:nvPicPr>
          <p:cNvPr id="4" name="Picture 3">
            <a:extLst>
              <a:ext uri="{FF2B5EF4-FFF2-40B4-BE49-F238E27FC236}">
                <a16:creationId xmlns:a16="http://schemas.microsoft.com/office/drawing/2014/main" id="{E286A916-3AD9-8145-24B2-090A832E8DEF}"/>
              </a:ext>
            </a:extLst>
          </p:cNvPr>
          <p:cNvPicPr>
            <a:picLocks noChangeAspect="1"/>
          </p:cNvPicPr>
          <p:nvPr/>
        </p:nvPicPr>
        <p:blipFill>
          <a:blip r:embed="rId4"/>
          <a:stretch>
            <a:fillRect/>
          </a:stretch>
        </p:blipFill>
        <p:spPr>
          <a:xfrm>
            <a:off x="460812" y="5853290"/>
            <a:ext cx="3176291" cy="890093"/>
          </a:xfrm>
          <a:prstGeom prst="rect">
            <a:avLst/>
          </a:prstGeom>
        </p:spPr>
      </p:pic>
    </p:spTree>
    <p:extLst>
      <p:ext uri="{BB962C8B-B14F-4D97-AF65-F5344CB8AC3E}">
        <p14:creationId xmlns:p14="http://schemas.microsoft.com/office/powerpoint/2010/main" val="1132047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08"/>
        <p:cNvGrpSpPr/>
        <p:nvPr/>
      </p:nvGrpSpPr>
      <p:grpSpPr>
        <a:xfrm>
          <a:off x="0" y="0"/>
          <a:ext cx="0" cy="0"/>
          <a:chOff x="0" y="0"/>
          <a:chExt cx="0" cy="0"/>
        </a:xfrm>
      </p:grpSpPr>
      <p:sp>
        <p:nvSpPr>
          <p:cNvPr id="2" name="Google Shape;109;g2ac194df0a2_1_0">
            <a:extLst>
              <a:ext uri="{FF2B5EF4-FFF2-40B4-BE49-F238E27FC236}">
                <a16:creationId xmlns:a16="http://schemas.microsoft.com/office/drawing/2014/main" id="{4592AE04-12A2-7559-ED8E-E52801DE88E3}"/>
              </a:ext>
            </a:extLst>
          </p:cNvPr>
          <p:cNvSpPr/>
          <p:nvPr/>
        </p:nvSpPr>
        <p:spPr>
          <a:xfrm>
            <a:off x="0" y="-85663"/>
            <a:ext cx="12192000" cy="609538"/>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900"/>
              <a:buFont typeface="Arial"/>
              <a:buNone/>
            </a:pPr>
            <a:endParaRPr sz="900" u="none" strike="noStrike" cap="none" dirty="0">
              <a:solidFill>
                <a:srgbClr val="FFFFFF"/>
              </a:solidFill>
              <a:latin typeface="Calibri" panose="020F0502020204030204" pitchFamily="34" charset="0"/>
              <a:cs typeface="Calibri" panose="020F0502020204030204" pitchFamily="34" charset="0"/>
              <a:sym typeface="Arial"/>
            </a:endParaRPr>
          </a:p>
        </p:txBody>
      </p:sp>
      <p:sp>
        <p:nvSpPr>
          <p:cNvPr id="110" name="Google Shape;110;g2ac194df0a2_1_0"/>
          <p:cNvSpPr/>
          <p:nvPr/>
        </p:nvSpPr>
        <p:spPr>
          <a:xfrm>
            <a:off x="0" y="447"/>
            <a:ext cx="4694400" cy="6857100"/>
          </a:xfrm>
          <a:prstGeom prst="rect">
            <a:avLst/>
          </a:prstGeom>
          <a:solidFill>
            <a:schemeClr val="dk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900"/>
              <a:buFont typeface="Arial"/>
              <a:buNone/>
            </a:pPr>
            <a:r>
              <a:rPr lang="en-US" sz="900" u="none" strike="noStrike" cap="none" dirty="0">
                <a:solidFill>
                  <a:srgbClr val="FFFFFF"/>
                </a:solidFill>
                <a:latin typeface="Calibri" panose="020F0502020204030204" pitchFamily="34" charset="0"/>
                <a:cs typeface="Calibri" panose="020F0502020204030204" pitchFamily="34" charset="0"/>
                <a:sym typeface="Arial"/>
              </a:rPr>
              <a:t>\</a:t>
            </a:r>
            <a:endParaRPr sz="900" u="none" strike="noStrike" cap="none" dirty="0">
              <a:solidFill>
                <a:srgbClr val="FFFFFF"/>
              </a:solidFill>
              <a:latin typeface="Calibri" panose="020F0502020204030204" pitchFamily="34" charset="0"/>
              <a:cs typeface="Calibri" panose="020F0502020204030204" pitchFamily="34" charset="0"/>
              <a:sym typeface="Arial"/>
            </a:endParaRPr>
          </a:p>
        </p:txBody>
      </p:sp>
      <p:sp>
        <p:nvSpPr>
          <p:cNvPr id="111" name="Google Shape;111;g2ac194df0a2_1_0"/>
          <p:cNvSpPr/>
          <p:nvPr/>
        </p:nvSpPr>
        <p:spPr>
          <a:xfrm>
            <a:off x="0" y="-90589"/>
            <a:ext cx="4694400" cy="6943663"/>
          </a:xfrm>
          <a:prstGeom prst="rect">
            <a:avLst/>
          </a:prstGeom>
          <a:solidFill>
            <a:schemeClr val="bg1"/>
          </a:solidFill>
          <a:ln>
            <a:noFill/>
          </a:ln>
          <a:effectLst>
            <a:outerShdw blurRad="50800" dist="38100" dir="2700000" algn="tl" rotWithShape="0">
              <a:prstClr val="black">
                <a:alpha val="40000"/>
              </a:prstClr>
            </a:outerShdw>
          </a:effectLst>
          <a:scene3d>
            <a:camera prst="orthographicFront"/>
            <a:lightRig rig="threePt" dir="t"/>
          </a:scene3d>
          <a:sp3d prstMaterial="plastic">
            <a:bevelT w="254000"/>
            <a:bevelB w="254000"/>
          </a:sp3d>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900"/>
              <a:buFont typeface="Arial"/>
              <a:buNone/>
            </a:pPr>
            <a:endParaRPr lang="en-US" sz="900" u="none" strike="noStrike" cap="none" dirty="0">
              <a:solidFill>
                <a:srgbClr val="FFFFFF"/>
              </a:solidFill>
              <a:latin typeface="Calibri" panose="020F0502020204030204" pitchFamily="34" charset="0"/>
              <a:cs typeface="Calibri" panose="020F0502020204030204" pitchFamily="34" charset="0"/>
              <a:sym typeface="Arial"/>
            </a:endParaRPr>
          </a:p>
        </p:txBody>
      </p:sp>
      <p:sp>
        <p:nvSpPr>
          <p:cNvPr id="116" name="Google Shape;116;g2ac194df0a2_1_0"/>
          <p:cNvSpPr txBox="1"/>
          <p:nvPr/>
        </p:nvSpPr>
        <p:spPr>
          <a:xfrm>
            <a:off x="0" y="-95061"/>
            <a:ext cx="4694400" cy="1808147"/>
          </a:xfrm>
          <a:prstGeom prst="rect">
            <a:avLst/>
          </a:prstGeom>
          <a:solidFill>
            <a:srgbClr val="3A87AE"/>
          </a:solidFill>
          <a:ln>
            <a:noFill/>
          </a:ln>
        </p:spPr>
        <p:txBody>
          <a:bodyPr spcFirstLastPara="1" wrap="square" lIns="91425" tIns="45700" rIns="91425" bIns="45700" anchor="t" anchorCtr="0">
            <a:spAutoFit/>
          </a:bodyPr>
          <a:lstStyle/>
          <a:p>
            <a:pPr marL="342900" indent="-215900" algn="ctr">
              <a:buSzPts val="2000"/>
            </a:pPr>
            <a:endParaRPr lang="en-US" sz="4000" b="1" dirty="0">
              <a:solidFill>
                <a:schemeClr val="bg1"/>
              </a:solidFill>
              <a:latin typeface="+mn-lt"/>
              <a:ea typeface="Calibri"/>
              <a:cs typeface="Calibri"/>
              <a:sym typeface="Calibri"/>
            </a:endParaRPr>
          </a:p>
          <a:p>
            <a:pPr marL="342900" indent="-215900" algn="ctr">
              <a:buSzPts val="2000"/>
            </a:pPr>
            <a:r>
              <a:rPr lang="en-US" sz="4000" b="1" dirty="0">
                <a:solidFill>
                  <a:schemeClr val="bg1"/>
                </a:solidFill>
                <a:latin typeface="+mn-lt"/>
                <a:ea typeface="Calibri"/>
                <a:cs typeface="Calibri"/>
                <a:sym typeface="Calibri"/>
              </a:rPr>
              <a:t>Tell your Story</a:t>
            </a:r>
          </a:p>
          <a:p>
            <a:pPr marL="342900" indent="-215900" algn="ctr">
              <a:buSzPts val="2000"/>
            </a:pPr>
            <a:endParaRPr lang="en-US" sz="1050" b="1" dirty="0">
              <a:solidFill>
                <a:srgbClr val="3A87AE"/>
              </a:solidFill>
              <a:effectLst/>
              <a:latin typeface="+mn-lt"/>
              <a:ea typeface="Calibri"/>
              <a:cs typeface="Calibri"/>
              <a:sym typeface="Calibri"/>
            </a:endParaRPr>
          </a:p>
          <a:p>
            <a:pPr marL="342900" indent="-215900" algn="ctr">
              <a:buSzPts val="2000"/>
            </a:pPr>
            <a:endParaRPr lang="en-US" sz="1050" b="1" dirty="0">
              <a:solidFill>
                <a:srgbClr val="3A87AE"/>
              </a:solidFill>
              <a:latin typeface="+mn-lt"/>
              <a:ea typeface="Calibri"/>
              <a:cs typeface="Calibri"/>
              <a:sym typeface="Calibri"/>
            </a:endParaRPr>
          </a:p>
          <a:p>
            <a:pPr marL="342900" indent="-215900" algn="ctr">
              <a:buSzPts val="2000"/>
            </a:pPr>
            <a:endParaRPr lang="en-US" sz="1050" dirty="0">
              <a:solidFill>
                <a:srgbClr val="3A87AE"/>
              </a:solidFill>
              <a:effectLst/>
              <a:latin typeface="+mn-lt"/>
              <a:ea typeface="Times New Roman" panose="02020603050405020304" pitchFamily="18" charset="0"/>
              <a:cs typeface="Calibri" panose="020F0502020204030204" pitchFamily="34" charset="0"/>
            </a:endParaRPr>
          </a:p>
        </p:txBody>
      </p:sp>
      <p:sp>
        <p:nvSpPr>
          <p:cNvPr id="3" name="TextBox 2">
            <a:extLst>
              <a:ext uri="{FF2B5EF4-FFF2-40B4-BE49-F238E27FC236}">
                <a16:creationId xmlns:a16="http://schemas.microsoft.com/office/drawing/2014/main" id="{6A1C7D81-BF15-407D-7E45-F61F3F5FE7D9}"/>
              </a:ext>
            </a:extLst>
          </p:cNvPr>
          <p:cNvSpPr txBox="1"/>
          <p:nvPr/>
        </p:nvSpPr>
        <p:spPr>
          <a:xfrm>
            <a:off x="4698629" y="-80504"/>
            <a:ext cx="7489142" cy="6894195"/>
          </a:xfrm>
          <a:prstGeom prst="rect">
            <a:avLst/>
          </a:prstGeom>
          <a:solidFill>
            <a:schemeClr val="bg1"/>
          </a:solidFill>
          <a:ln>
            <a:noFill/>
          </a:ln>
        </p:spPr>
        <p:txBody>
          <a:bodyPr wrap="square" rtlCol="0">
            <a:spAutoFit/>
          </a:bodyPr>
          <a:lstStyle/>
          <a:p>
            <a:pPr marL="450850" defTabSz="782638"/>
            <a:endParaRPr lang="en-US" dirty="0">
              <a:solidFill>
                <a:schemeClr val="bg2">
                  <a:lumMod val="50000"/>
                </a:schemeClr>
              </a:solidFill>
              <a:latin typeface="+mn-lt"/>
            </a:endParaRPr>
          </a:p>
          <a:p>
            <a:pPr marL="225425" algn="ctr" defTabSz="782638"/>
            <a:r>
              <a:rPr lang="en-US" sz="2400" b="1" u="sng" dirty="0">
                <a:solidFill>
                  <a:srgbClr val="3A87AE"/>
                </a:solidFill>
                <a:latin typeface="+mn-lt"/>
              </a:rPr>
              <a:t>Abstract</a:t>
            </a:r>
          </a:p>
          <a:p>
            <a:pPr marL="511175"/>
            <a:r>
              <a:rPr lang="en-US" sz="2400" dirty="0">
                <a:solidFill>
                  <a:srgbClr val="3A87AE"/>
                </a:solidFill>
                <a:latin typeface="+mn-lt"/>
              </a:rPr>
              <a:t>Now you have all the pieces you need to write your abstract:</a:t>
            </a:r>
          </a:p>
          <a:p>
            <a:pPr indent="511175"/>
            <a:endParaRPr lang="en-US" sz="2800" b="1" u="sng" dirty="0">
              <a:solidFill>
                <a:srgbClr val="3A87AE"/>
              </a:solidFill>
              <a:latin typeface="+mn-lt"/>
            </a:endParaRPr>
          </a:p>
          <a:p>
            <a:r>
              <a:rPr lang="en-US" sz="2400" u="sng" dirty="0">
                <a:solidFill>
                  <a:srgbClr val="3A87AE"/>
                </a:solidFill>
                <a:latin typeface="+mn-lt"/>
              </a:rPr>
              <a:t>Example </a:t>
            </a:r>
            <a:r>
              <a:rPr lang="en-US" sz="1800" u="sng" dirty="0">
                <a:solidFill>
                  <a:srgbClr val="3A87AE"/>
                </a:solidFill>
                <a:latin typeface="+mn-lt"/>
              </a:rPr>
              <a:t>(single paragraph)</a:t>
            </a:r>
          </a:p>
          <a:p>
            <a:pPr marL="0" marR="0">
              <a:spcBef>
                <a:spcPts val="0"/>
              </a:spcBef>
              <a:spcAft>
                <a:spcPts val="0"/>
              </a:spcAft>
            </a:pPr>
            <a:r>
              <a:rPr lang="en-US" sz="2400" kern="100" dirty="0">
                <a:effectLst/>
                <a:latin typeface="Aptos" panose="020B0004020202020204" pitchFamily="34" charset="0"/>
                <a:ea typeface="Times New Roman" panose="02020603050405020304" pitchFamily="18" charset="0"/>
                <a:cs typeface="Times New Roman" panose="02020603050405020304" pitchFamily="18" charset="0"/>
              </a:rPr>
              <a:t>The </a:t>
            </a:r>
            <a:r>
              <a:rPr lang="en-US" sz="2400" i="1" kern="100" dirty="0">
                <a:effectLst/>
                <a:latin typeface="Aptos" panose="020B0004020202020204" pitchFamily="34" charset="0"/>
                <a:ea typeface="Times New Roman" panose="02020603050405020304" pitchFamily="18" charset="0"/>
                <a:cs typeface="Times New Roman" panose="02020603050405020304" pitchFamily="18" charset="0"/>
              </a:rPr>
              <a:t>Reactive Rover</a:t>
            </a:r>
            <a:r>
              <a:rPr lang="en-US" sz="2400" kern="100" dirty="0">
                <a:effectLst/>
                <a:latin typeface="Aptos" panose="020B0004020202020204" pitchFamily="34" charset="0"/>
                <a:ea typeface="Times New Roman" panose="02020603050405020304" pitchFamily="18" charset="0"/>
                <a:cs typeface="Times New Roman" panose="02020603050405020304" pitchFamily="18" charset="0"/>
              </a:rPr>
              <a:t> program seeks to train pandemic puppies who were isolated and require the social skills needed to interact well with other dogs and humans. </a:t>
            </a:r>
            <a:r>
              <a:rPr lang="en-US" sz="1800" kern="100" dirty="0">
                <a:solidFill>
                  <a:srgbClr val="3A87AE"/>
                </a:solidFill>
                <a:effectLst/>
                <a:latin typeface="Aptos" panose="020B0004020202020204" pitchFamily="34" charset="0"/>
                <a:ea typeface="Times New Roman" panose="02020603050405020304" pitchFamily="18" charset="0"/>
                <a:cs typeface="Times New Roman" panose="02020603050405020304" pitchFamily="18" charset="0"/>
              </a:rPr>
              <a:t>(Title, Section 3 Landscape/purpose)</a:t>
            </a:r>
            <a:br>
              <a:rPr lang="en-US" sz="2400" kern="100" dirty="0">
                <a:effectLst/>
                <a:latin typeface="Aptos" panose="020B0004020202020204" pitchFamily="34" charset="0"/>
                <a:ea typeface="Times New Roman" panose="02020603050405020304" pitchFamily="18" charset="0"/>
                <a:cs typeface="Times New Roman" panose="02020603050405020304" pitchFamily="18" charset="0"/>
              </a:rPr>
            </a:br>
            <a:endParaRPr lang="en-US" sz="2400" kern="100" dirty="0">
              <a:effectLst/>
              <a:latin typeface="Aptos" panose="020B000402020202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2400" kern="100" dirty="0">
                <a:effectLst/>
                <a:latin typeface="Aptos" panose="020B0004020202020204" pitchFamily="34" charset="0"/>
                <a:ea typeface="Times New Roman" panose="02020603050405020304" pitchFamily="18" charset="0"/>
                <a:cs typeface="Times New Roman" panose="02020603050405020304" pitchFamily="18" charset="0"/>
              </a:rPr>
              <a:t>Puppies that graduate from an intensive six-week course will be well-behaved, calm and interact positively in a variety of settings. </a:t>
            </a:r>
            <a:r>
              <a:rPr lang="en-US" sz="1800" kern="100" dirty="0">
                <a:solidFill>
                  <a:srgbClr val="3A87AE"/>
                </a:solidFill>
                <a:effectLst/>
                <a:latin typeface="Aptos" panose="020B0004020202020204" pitchFamily="34" charset="0"/>
                <a:ea typeface="Times New Roman" panose="02020603050405020304" pitchFamily="18" charset="0"/>
                <a:cs typeface="Times New Roman" panose="02020603050405020304" pitchFamily="18" charset="0"/>
              </a:rPr>
              <a:t>(Section 2 - </a:t>
            </a:r>
            <a:r>
              <a:rPr lang="en-US" sz="1800" kern="100" dirty="0">
                <a:solidFill>
                  <a:srgbClr val="3A87AE"/>
                </a:solidFill>
                <a:latin typeface="Aptos" panose="020B0004020202020204" pitchFamily="34" charset="0"/>
                <a:ea typeface="Times New Roman" panose="02020603050405020304" pitchFamily="18" charset="0"/>
                <a:cs typeface="Times New Roman" panose="02020603050405020304" pitchFamily="18" charset="0"/>
              </a:rPr>
              <a:t>O</a:t>
            </a:r>
            <a:r>
              <a:rPr lang="en-US" sz="1800" kern="100" dirty="0">
                <a:solidFill>
                  <a:srgbClr val="3A87AE"/>
                </a:solidFill>
                <a:effectLst/>
                <a:latin typeface="Aptos" panose="020B0004020202020204" pitchFamily="34" charset="0"/>
                <a:ea typeface="Times New Roman" panose="02020603050405020304" pitchFamily="18" charset="0"/>
                <a:cs typeface="Times New Roman" panose="02020603050405020304" pitchFamily="18" charset="0"/>
              </a:rPr>
              <a:t>utcomes)</a:t>
            </a:r>
            <a:br>
              <a:rPr lang="en-US" sz="1800" kern="100" dirty="0">
                <a:effectLst/>
                <a:latin typeface="Aptos" panose="020B0004020202020204" pitchFamily="34" charset="0"/>
                <a:ea typeface="Times New Roman" panose="02020603050405020304" pitchFamily="18" charset="0"/>
                <a:cs typeface="Times New Roman" panose="02020603050405020304" pitchFamily="18" charset="0"/>
              </a:rPr>
            </a:br>
            <a:endParaRPr lang="en-US" sz="1800" kern="100" dirty="0">
              <a:effectLst/>
              <a:latin typeface="Aptos" panose="020B000402020202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2400" kern="100" dirty="0">
                <a:effectLst/>
                <a:latin typeface="Aptos" panose="020B0004020202020204" pitchFamily="34" charset="0"/>
                <a:ea typeface="Times New Roman" panose="02020603050405020304" pitchFamily="18" charset="0"/>
                <a:cs typeface="Times New Roman" panose="02020603050405020304" pitchFamily="18" charset="0"/>
              </a:rPr>
              <a:t>This one-year project will be led by Kathy (PI) and John at TCU A, in partnership with trainers from Hound Around academy. </a:t>
            </a:r>
            <a:r>
              <a:rPr lang="en-US" sz="1800" kern="100" dirty="0">
                <a:solidFill>
                  <a:srgbClr val="3A87AE"/>
                </a:solidFill>
                <a:effectLst/>
                <a:latin typeface="Aptos" panose="020B0004020202020204" pitchFamily="34" charset="0"/>
                <a:ea typeface="Times New Roman" panose="02020603050405020304" pitchFamily="18" charset="0"/>
                <a:cs typeface="Times New Roman" panose="02020603050405020304" pitchFamily="18" charset="0"/>
              </a:rPr>
              <a:t>(Section 1 – Who and how long)</a:t>
            </a:r>
          </a:p>
          <a:p>
            <a:pPr marL="798513"/>
            <a:endParaRPr lang="en-US" sz="2400" dirty="0">
              <a:solidFill>
                <a:schemeClr val="bg2">
                  <a:lumMod val="50000"/>
                </a:schemeClr>
              </a:solidFill>
              <a:latin typeface="+mn-lt"/>
            </a:endParaRPr>
          </a:p>
        </p:txBody>
      </p:sp>
      <p:pic>
        <p:nvPicPr>
          <p:cNvPr id="8" name="Picture 7">
            <a:extLst>
              <a:ext uri="{FF2B5EF4-FFF2-40B4-BE49-F238E27FC236}">
                <a16:creationId xmlns:a16="http://schemas.microsoft.com/office/drawing/2014/main" id="{B89B3D6C-05A5-A90B-9A59-6D656FB87039}"/>
              </a:ext>
            </a:extLst>
          </p:cNvPr>
          <p:cNvPicPr>
            <a:picLocks noChangeAspect="1"/>
          </p:cNvPicPr>
          <p:nvPr/>
        </p:nvPicPr>
        <p:blipFill>
          <a:blip r:embed="rId3"/>
          <a:stretch>
            <a:fillRect/>
          </a:stretch>
        </p:blipFill>
        <p:spPr>
          <a:xfrm>
            <a:off x="1476709" y="1794037"/>
            <a:ext cx="1527810" cy="3544815"/>
          </a:xfrm>
          <a:prstGeom prst="rect">
            <a:avLst/>
          </a:prstGeom>
        </p:spPr>
      </p:pic>
      <p:pic>
        <p:nvPicPr>
          <p:cNvPr id="4" name="Picture 3">
            <a:extLst>
              <a:ext uri="{FF2B5EF4-FFF2-40B4-BE49-F238E27FC236}">
                <a16:creationId xmlns:a16="http://schemas.microsoft.com/office/drawing/2014/main" id="{85508EC4-E1B9-76EE-743D-BF7873167A3B}"/>
              </a:ext>
            </a:extLst>
          </p:cNvPr>
          <p:cNvPicPr>
            <a:picLocks noChangeAspect="1"/>
          </p:cNvPicPr>
          <p:nvPr/>
        </p:nvPicPr>
        <p:blipFill>
          <a:blip r:embed="rId4"/>
          <a:stretch>
            <a:fillRect/>
          </a:stretch>
        </p:blipFill>
        <p:spPr>
          <a:xfrm>
            <a:off x="603422" y="5772339"/>
            <a:ext cx="3176291" cy="890093"/>
          </a:xfrm>
          <a:prstGeom prst="rect">
            <a:avLst/>
          </a:prstGeom>
        </p:spPr>
      </p:pic>
    </p:spTree>
    <p:extLst>
      <p:ext uri="{BB962C8B-B14F-4D97-AF65-F5344CB8AC3E}">
        <p14:creationId xmlns:p14="http://schemas.microsoft.com/office/powerpoint/2010/main" val="37234023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08"/>
        <p:cNvGrpSpPr/>
        <p:nvPr/>
      </p:nvGrpSpPr>
      <p:grpSpPr>
        <a:xfrm>
          <a:off x="0" y="0"/>
          <a:ext cx="0" cy="0"/>
          <a:chOff x="0" y="0"/>
          <a:chExt cx="0" cy="0"/>
        </a:xfrm>
      </p:grpSpPr>
      <p:sp>
        <p:nvSpPr>
          <p:cNvPr id="2" name="Google Shape;109;g2ac194df0a2_1_0">
            <a:extLst>
              <a:ext uri="{FF2B5EF4-FFF2-40B4-BE49-F238E27FC236}">
                <a16:creationId xmlns:a16="http://schemas.microsoft.com/office/drawing/2014/main" id="{4592AE04-12A2-7559-ED8E-E52801DE88E3}"/>
              </a:ext>
            </a:extLst>
          </p:cNvPr>
          <p:cNvSpPr/>
          <p:nvPr/>
        </p:nvSpPr>
        <p:spPr>
          <a:xfrm>
            <a:off x="0" y="-85663"/>
            <a:ext cx="12192000" cy="609538"/>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900"/>
              <a:buFont typeface="Arial"/>
              <a:buNone/>
            </a:pPr>
            <a:endParaRPr sz="900" u="none" strike="noStrike" cap="none" dirty="0">
              <a:solidFill>
                <a:srgbClr val="FFFFFF"/>
              </a:solidFill>
              <a:latin typeface="Calibri" panose="020F0502020204030204" pitchFamily="34" charset="0"/>
              <a:cs typeface="Calibri" panose="020F0502020204030204" pitchFamily="34" charset="0"/>
              <a:sym typeface="Arial"/>
            </a:endParaRPr>
          </a:p>
        </p:txBody>
      </p:sp>
      <p:sp>
        <p:nvSpPr>
          <p:cNvPr id="110" name="Google Shape;110;g2ac194df0a2_1_0"/>
          <p:cNvSpPr/>
          <p:nvPr/>
        </p:nvSpPr>
        <p:spPr>
          <a:xfrm>
            <a:off x="0" y="447"/>
            <a:ext cx="4694400" cy="6857100"/>
          </a:xfrm>
          <a:prstGeom prst="rect">
            <a:avLst/>
          </a:prstGeom>
          <a:solidFill>
            <a:schemeClr val="dk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900"/>
              <a:buFont typeface="Arial"/>
              <a:buNone/>
            </a:pPr>
            <a:r>
              <a:rPr lang="en-US" sz="900" u="none" strike="noStrike" cap="none" dirty="0">
                <a:solidFill>
                  <a:srgbClr val="FFFFFF"/>
                </a:solidFill>
                <a:latin typeface="Calibri" panose="020F0502020204030204" pitchFamily="34" charset="0"/>
                <a:cs typeface="Calibri" panose="020F0502020204030204" pitchFamily="34" charset="0"/>
                <a:sym typeface="Arial"/>
              </a:rPr>
              <a:t>\</a:t>
            </a:r>
            <a:endParaRPr sz="900" u="none" strike="noStrike" cap="none" dirty="0">
              <a:solidFill>
                <a:srgbClr val="FFFFFF"/>
              </a:solidFill>
              <a:latin typeface="Calibri" panose="020F0502020204030204" pitchFamily="34" charset="0"/>
              <a:cs typeface="Calibri" panose="020F0502020204030204" pitchFamily="34" charset="0"/>
              <a:sym typeface="Arial"/>
            </a:endParaRPr>
          </a:p>
        </p:txBody>
      </p:sp>
      <p:sp>
        <p:nvSpPr>
          <p:cNvPr id="111" name="Google Shape;111;g2ac194df0a2_1_0"/>
          <p:cNvSpPr/>
          <p:nvPr/>
        </p:nvSpPr>
        <p:spPr>
          <a:xfrm>
            <a:off x="0" y="-85663"/>
            <a:ext cx="4777691" cy="6943210"/>
          </a:xfrm>
          <a:prstGeom prst="rect">
            <a:avLst/>
          </a:prstGeom>
          <a:solidFill>
            <a:schemeClr val="bg1"/>
          </a:solidFill>
          <a:ln>
            <a:noFill/>
          </a:ln>
          <a:effectLst>
            <a:outerShdw blurRad="50800" dist="38100" dir="2700000" algn="tl" rotWithShape="0">
              <a:prstClr val="black">
                <a:alpha val="40000"/>
              </a:prstClr>
            </a:outerShdw>
          </a:effectLst>
          <a:scene3d>
            <a:camera prst="orthographicFront"/>
            <a:lightRig rig="threePt" dir="t"/>
          </a:scene3d>
          <a:sp3d prstMaterial="plastic">
            <a:bevelT w="254000"/>
            <a:bevelB w="254000"/>
          </a:sp3d>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900"/>
              <a:buFont typeface="Arial"/>
              <a:buNone/>
            </a:pPr>
            <a:endParaRPr lang="en-US" sz="900" u="none" strike="noStrike" cap="none" dirty="0">
              <a:solidFill>
                <a:srgbClr val="FFFFFF"/>
              </a:solidFill>
              <a:latin typeface="Calibri" panose="020F0502020204030204" pitchFamily="34" charset="0"/>
              <a:cs typeface="Calibri" panose="020F0502020204030204" pitchFamily="34" charset="0"/>
              <a:sym typeface="Arial"/>
            </a:endParaRPr>
          </a:p>
        </p:txBody>
      </p:sp>
      <p:sp>
        <p:nvSpPr>
          <p:cNvPr id="116" name="Google Shape;116;g2ac194df0a2_1_0"/>
          <p:cNvSpPr txBox="1"/>
          <p:nvPr/>
        </p:nvSpPr>
        <p:spPr>
          <a:xfrm>
            <a:off x="-1871" y="-85663"/>
            <a:ext cx="4777691" cy="1938952"/>
          </a:xfrm>
          <a:prstGeom prst="rect">
            <a:avLst/>
          </a:prstGeom>
          <a:solidFill>
            <a:srgbClr val="3A87AE"/>
          </a:solidFill>
          <a:ln>
            <a:noFill/>
          </a:ln>
        </p:spPr>
        <p:txBody>
          <a:bodyPr spcFirstLastPara="1" wrap="square" lIns="91425" tIns="45700" rIns="91425" bIns="45700" anchor="t" anchorCtr="0">
            <a:spAutoFit/>
          </a:bodyPr>
          <a:lstStyle/>
          <a:p>
            <a:pPr marL="342900" indent="-215900" algn="ctr">
              <a:buSzPts val="2000"/>
            </a:pPr>
            <a:r>
              <a:rPr lang="en-US" sz="4000" b="1" dirty="0">
                <a:solidFill>
                  <a:schemeClr val="bg1"/>
                </a:solidFill>
                <a:latin typeface="+mn-lt"/>
                <a:ea typeface="Calibri"/>
                <a:cs typeface="Calibri"/>
                <a:sym typeface="Calibri"/>
              </a:rPr>
              <a:t>The Abstract is your Project’s Elevator Speech</a:t>
            </a:r>
            <a:endParaRPr lang="en-US" sz="1800" dirty="0">
              <a:solidFill>
                <a:schemeClr val="bg1"/>
              </a:solidFill>
              <a:effectLst/>
              <a:latin typeface="+mn-lt"/>
              <a:ea typeface="Times New Roman" panose="02020603050405020304" pitchFamily="18" charset="0"/>
              <a:cs typeface="Calibri" panose="020F0502020204030204" pitchFamily="34" charset="0"/>
            </a:endParaRPr>
          </a:p>
        </p:txBody>
      </p:sp>
      <p:sp>
        <p:nvSpPr>
          <p:cNvPr id="3" name="TextBox 2">
            <a:extLst>
              <a:ext uri="{FF2B5EF4-FFF2-40B4-BE49-F238E27FC236}">
                <a16:creationId xmlns:a16="http://schemas.microsoft.com/office/drawing/2014/main" id="{6A1C7D81-BF15-407D-7E45-F61F3F5FE7D9}"/>
              </a:ext>
            </a:extLst>
          </p:cNvPr>
          <p:cNvSpPr txBox="1"/>
          <p:nvPr/>
        </p:nvSpPr>
        <p:spPr>
          <a:xfrm>
            <a:off x="4779562" y="523875"/>
            <a:ext cx="7410567" cy="6124754"/>
          </a:xfrm>
          <a:prstGeom prst="rect">
            <a:avLst/>
          </a:prstGeom>
          <a:solidFill>
            <a:schemeClr val="lt1"/>
          </a:solidFill>
          <a:ln>
            <a:noFill/>
          </a:ln>
        </p:spPr>
        <p:txBody>
          <a:bodyPr wrap="square" lIns="91440" tIns="45720" rIns="91440" bIns="45720" rtlCol="0" anchor="t">
            <a:spAutoFit/>
          </a:bodyPr>
          <a:lstStyle/>
          <a:p>
            <a:pPr marL="58420" algn="ctr" defTabSz="782638"/>
            <a:r>
              <a:rPr lang="en-US" sz="2400" b="1" u="sng" dirty="0">
                <a:solidFill>
                  <a:srgbClr val="3A87AE"/>
                </a:solidFill>
                <a:latin typeface="+mn-lt"/>
              </a:rPr>
              <a:t>Abstract</a:t>
            </a:r>
          </a:p>
          <a:p>
            <a:pPr marL="58420" defTabSz="782638"/>
            <a:endParaRPr lang="en-US" sz="2800" b="1" dirty="0">
              <a:solidFill>
                <a:srgbClr val="3A87AE"/>
              </a:solidFill>
              <a:latin typeface="+mn-lt"/>
            </a:endParaRPr>
          </a:p>
          <a:p>
            <a:pPr marL="457200" defTabSz="782638"/>
            <a:r>
              <a:rPr lang="en-US" sz="2400" dirty="0">
                <a:solidFill>
                  <a:srgbClr val="3A87AE"/>
                </a:solidFill>
                <a:latin typeface="+mn-lt"/>
              </a:rPr>
              <a:t>Include in Project Abstract</a:t>
            </a:r>
            <a:endParaRPr lang="en-US" sz="2400" dirty="0">
              <a:solidFill>
                <a:schemeClr val="bg2">
                  <a:lumMod val="50000"/>
                </a:schemeClr>
              </a:solidFill>
              <a:latin typeface="+mn-lt"/>
            </a:endParaRPr>
          </a:p>
          <a:p>
            <a:pPr marL="1089025" indent="-342900" defTabSz="782638">
              <a:lnSpc>
                <a:spcPct val="150000"/>
              </a:lnSpc>
              <a:buChar char="•"/>
            </a:pPr>
            <a:r>
              <a:rPr lang="en-US" sz="2000" dirty="0">
                <a:solidFill>
                  <a:schemeClr val="bg2">
                    <a:lumMod val="50000"/>
                  </a:schemeClr>
                </a:solidFill>
                <a:latin typeface="+mn-lt"/>
              </a:rPr>
              <a:t>Name of your TCU</a:t>
            </a:r>
            <a:endParaRPr lang="en-US" sz="2000" dirty="0">
              <a:solidFill>
                <a:schemeClr val="bg2">
                  <a:lumMod val="50000"/>
                </a:schemeClr>
              </a:solidFill>
            </a:endParaRPr>
          </a:p>
          <a:p>
            <a:pPr marL="1083945" lvl="2" indent="-339725" defTabSz="782638">
              <a:lnSpc>
                <a:spcPct val="150000"/>
              </a:lnSpc>
              <a:buFont typeface="Arial" panose="020B0604020202020204" pitchFamily="34" charset="0"/>
              <a:buChar char="•"/>
            </a:pPr>
            <a:r>
              <a:rPr lang="en-US" sz="2000" dirty="0">
                <a:solidFill>
                  <a:schemeClr val="bg2">
                    <a:lumMod val="50000"/>
                  </a:schemeClr>
                </a:solidFill>
                <a:latin typeface="+mn-lt"/>
              </a:rPr>
              <a:t>Principal Investigator(s) – staff member leading the project</a:t>
            </a:r>
          </a:p>
          <a:p>
            <a:pPr marL="1083945" lvl="2" indent="-339725" defTabSz="782638">
              <a:lnSpc>
                <a:spcPct val="150000"/>
              </a:lnSpc>
              <a:buFont typeface="Arial" panose="020B0604020202020204" pitchFamily="34" charset="0"/>
              <a:buChar char="•"/>
            </a:pPr>
            <a:r>
              <a:rPr lang="en-US" sz="2000" dirty="0">
                <a:solidFill>
                  <a:schemeClr val="bg2">
                    <a:lumMod val="50000"/>
                  </a:schemeClr>
                </a:solidFill>
                <a:latin typeface="+mn-lt"/>
              </a:rPr>
              <a:t>Co-Principal Investigator(s) – project co-lead(s) </a:t>
            </a:r>
          </a:p>
          <a:p>
            <a:pPr marL="1083945" lvl="2" indent="-339725" defTabSz="782638">
              <a:lnSpc>
                <a:spcPct val="150000"/>
              </a:lnSpc>
              <a:buFont typeface="Arial" panose="020B0604020202020204" pitchFamily="34" charset="0"/>
              <a:buChar char="•"/>
            </a:pPr>
            <a:r>
              <a:rPr lang="en-US" sz="2000" dirty="0">
                <a:solidFill>
                  <a:schemeClr val="bg2">
                    <a:lumMod val="50000"/>
                  </a:schemeClr>
                </a:solidFill>
                <a:latin typeface="+mn-lt"/>
              </a:rPr>
              <a:t>Collaborators and Partner Institution(s) – names and titles or individual collaborators or partners and/or the names of collaborating/partnering institutions and organizations (optional)</a:t>
            </a:r>
          </a:p>
          <a:p>
            <a:pPr marL="1083945" indent="-339725" defTabSz="782638">
              <a:lnSpc>
                <a:spcPct val="150000"/>
              </a:lnSpc>
              <a:buFont typeface="Arial" panose="020B0604020202020204" pitchFamily="34" charset="0"/>
              <a:buChar char="•"/>
            </a:pPr>
            <a:r>
              <a:rPr lang="en-US" sz="2000" dirty="0">
                <a:solidFill>
                  <a:schemeClr val="bg2">
                    <a:lumMod val="50000"/>
                  </a:schemeClr>
                </a:solidFill>
                <a:latin typeface="+mn-lt"/>
              </a:rPr>
              <a:t>Project Duration – The estimated duration of your project</a:t>
            </a:r>
            <a:endParaRPr lang="en-US" b="1" dirty="0">
              <a:solidFill>
                <a:srgbClr val="3A87AE"/>
              </a:solidFill>
              <a:latin typeface="+mn-lt"/>
            </a:endParaRPr>
          </a:p>
          <a:p>
            <a:pPr marL="58420" lvl="1" defTabSz="782638"/>
            <a:endParaRPr lang="en-US" sz="1600" dirty="0">
              <a:solidFill>
                <a:schemeClr val="bg2">
                  <a:lumMod val="50000"/>
                </a:schemeClr>
              </a:solidFill>
              <a:latin typeface="+mn-lt"/>
            </a:endParaRPr>
          </a:p>
        </p:txBody>
      </p:sp>
      <p:pic>
        <p:nvPicPr>
          <p:cNvPr id="8" name="Picture 7">
            <a:extLst>
              <a:ext uri="{FF2B5EF4-FFF2-40B4-BE49-F238E27FC236}">
                <a16:creationId xmlns:a16="http://schemas.microsoft.com/office/drawing/2014/main" id="{B89B3D6C-05A5-A90B-9A59-6D656FB87039}"/>
              </a:ext>
            </a:extLst>
          </p:cNvPr>
          <p:cNvPicPr>
            <a:picLocks noChangeAspect="1"/>
          </p:cNvPicPr>
          <p:nvPr/>
        </p:nvPicPr>
        <p:blipFill>
          <a:blip r:embed="rId3"/>
          <a:stretch>
            <a:fillRect/>
          </a:stretch>
        </p:blipFill>
        <p:spPr>
          <a:xfrm>
            <a:off x="1285053" y="2227524"/>
            <a:ext cx="1527810" cy="3544815"/>
          </a:xfrm>
          <a:prstGeom prst="rect">
            <a:avLst/>
          </a:prstGeom>
        </p:spPr>
      </p:pic>
      <p:pic>
        <p:nvPicPr>
          <p:cNvPr id="4" name="Picture 3">
            <a:extLst>
              <a:ext uri="{FF2B5EF4-FFF2-40B4-BE49-F238E27FC236}">
                <a16:creationId xmlns:a16="http://schemas.microsoft.com/office/drawing/2014/main" id="{A932F02C-288B-F9CB-6439-39F582F22FCA}"/>
              </a:ext>
            </a:extLst>
          </p:cNvPr>
          <p:cNvPicPr>
            <a:picLocks noChangeAspect="1"/>
          </p:cNvPicPr>
          <p:nvPr/>
        </p:nvPicPr>
        <p:blipFill>
          <a:blip r:embed="rId4"/>
          <a:stretch>
            <a:fillRect/>
          </a:stretch>
        </p:blipFill>
        <p:spPr>
          <a:xfrm>
            <a:off x="362200" y="5869896"/>
            <a:ext cx="3176291" cy="890093"/>
          </a:xfrm>
          <a:prstGeom prst="rect">
            <a:avLst/>
          </a:prstGeom>
        </p:spPr>
      </p:pic>
    </p:spTree>
    <p:extLst>
      <p:ext uri="{BB962C8B-B14F-4D97-AF65-F5344CB8AC3E}">
        <p14:creationId xmlns:p14="http://schemas.microsoft.com/office/powerpoint/2010/main" val="19285565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08"/>
        <p:cNvGrpSpPr/>
        <p:nvPr/>
      </p:nvGrpSpPr>
      <p:grpSpPr>
        <a:xfrm>
          <a:off x="0" y="0"/>
          <a:ext cx="0" cy="0"/>
          <a:chOff x="0" y="0"/>
          <a:chExt cx="0" cy="0"/>
        </a:xfrm>
      </p:grpSpPr>
      <p:sp>
        <p:nvSpPr>
          <p:cNvPr id="2" name="Google Shape;109;g2ac194df0a2_1_0">
            <a:extLst>
              <a:ext uri="{FF2B5EF4-FFF2-40B4-BE49-F238E27FC236}">
                <a16:creationId xmlns:a16="http://schemas.microsoft.com/office/drawing/2014/main" id="{4592AE04-12A2-7559-ED8E-E52801DE88E3}"/>
              </a:ext>
            </a:extLst>
          </p:cNvPr>
          <p:cNvSpPr/>
          <p:nvPr/>
        </p:nvSpPr>
        <p:spPr>
          <a:xfrm>
            <a:off x="0" y="-85663"/>
            <a:ext cx="12192000" cy="609538"/>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900"/>
              <a:buFont typeface="Arial"/>
              <a:buNone/>
            </a:pPr>
            <a:endParaRPr sz="900" u="none" strike="noStrike" cap="none" dirty="0">
              <a:solidFill>
                <a:srgbClr val="FFFFFF"/>
              </a:solidFill>
              <a:latin typeface="Calibri" panose="020F0502020204030204" pitchFamily="34" charset="0"/>
              <a:cs typeface="Calibri" panose="020F0502020204030204" pitchFamily="34" charset="0"/>
              <a:sym typeface="Arial"/>
            </a:endParaRPr>
          </a:p>
        </p:txBody>
      </p:sp>
      <p:sp>
        <p:nvSpPr>
          <p:cNvPr id="110" name="Google Shape;110;g2ac194df0a2_1_0"/>
          <p:cNvSpPr/>
          <p:nvPr/>
        </p:nvSpPr>
        <p:spPr>
          <a:xfrm>
            <a:off x="0" y="447"/>
            <a:ext cx="4694400" cy="6857100"/>
          </a:xfrm>
          <a:prstGeom prst="rect">
            <a:avLst/>
          </a:prstGeom>
          <a:solidFill>
            <a:schemeClr val="dk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900"/>
              <a:buFont typeface="Arial"/>
              <a:buNone/>
            </a:pPr>
            <a:r>
              <a:rPr lang="en-US" sz="900" u="none" strike="noStrike" cap="none" dirty="0">
                <a:solidFill>
                  <a:srgbClr val="FFFFFF"/>
                </a:solidFill>
                <a:latin typeface="Calibri" panose="020F0502020204030204" pitchFamily="34" charset="0"/>
                <a:cs typeface="Calibri" panose="020F0502020204030204" pitchFamily="34" charset="0"/>
                <a:sym typeface="Arial"/>
              </a:rPr>
              <a:t>\</a:t>
            </a:r>
            <a:endParaRPr sz="900" u="none" strike="noStrike" cap="none" dirty="0">
              <a:solidFill>
                <a:srgbClr val="FFFFFF"/>
              </a:solidFill>
              <a:latin typeface="Calibri" panose="020F0502020204030204" pitchFamily="34" charset="0"/>
              <a:cs typeface="Calibri" panose="020F0502020204030204" pitchFamily="34" charset="0"/>
              <a:sym typeface="Arial"/>
            </a:endParaRPr>
          </a:p>
        </p:txBody>
      </p:sp>
      <p:sp>
        <p:nvSpPr>
          <p:cNvPr id="111" name="Google Shape;111;g2ac194df0a2_1_0"/>
          <p:cNvSpPr/>
          <p:nvPr/>
        </p:nvSpPr>
        <p:spPr>
          <a:xfrm>
            <a:off x="0" y="-85663"/>
            <a:ext cx="4694400" cy="6943210"/>
          </a:xfrm>
          <a:prstGeom prst="rect">
            <a:avLst/>
          </a:prstGeom>
          <a:solidFill>
            <a:schemeClr val="bg1"/>
          </a:solidFill>
          <a:ln>
            <a:noFill/>
          </a:ln>
          <a:effectLst>
            <a:outerShdw blurRad="50800" dist="38100" dir="2700000" algn="tl" rotWithShape="0">
              <a:prstClr val="black">
                <a:alpha val="40000"/>
              </a:prstClr>
            </a:outerShdw>
          </a:effectLst>
          <a:scene3d>
            <a:camera prst="orthographicFront"/>
            <a:lightRig rig="threePt" dir="t"/>
          </a:scene3d>
          <a:sp3d prstMaterial="plastic">
            <a:bevelT w="254000"/>
            <a:bevelB w="260350"/>
          </a:sp3d>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900"/>
              <a:buFont typeface="Arial"/>
              <a:buNone/>
            </a:pPr>
            <a:endParaRPr lang="en-US" sz="900" u="none" strike="noStrike" cap="none" dirty="0">
              <a:solidFill>
                <a:srgbClr val="FFFFFF"/>
              </a:solidFill>
              <a:latin typeface="Calibri" panose="020F0502020204030204" pitchFamily="34" charset="0"/>
              <a:cs typeface="Calibri" panose="020F0502020204030204" pitchFamily="34" charset="0"/>
              <a:sym typeface="Arial"/>
            </a:endParaRPr>
          </a:p>
        </p:txBody>
      </p:sp>
      <p:sp>
        <p:nvSpPr>
          <p:cNvPr id="116" name="Google Shape;116;g2ac194df0a2_1_0"/>
          <p:cNvSpPr txBox="1"/>
          <p:nvPr/>
        </p:nvSpPr>
        <p:spPr>
          <a:xfrm>
            <a:off x="0" y="-130542"/>
            <a:ext cx="4694400" cy="1938952"/>
          </a:xfrm>
          <a:prstGeom prst="rect">
            <a:avLst/>
          </a:prstGeom>
          <a:solidFill>
            <a:srgbClr val="3A87AE"/>
          </a:solidFill>
          <a:ln>
            <a:noFill/>
          </a:ln>
        </p:spPr>
        <p:txBody>
          <a:bodyPr spcFirstLastPara="1" wrap="square" lIns="91425" tIns="45700" rIns="91425" bIns="45700" anchor="t" anchorCtr="0">
            <a:spAutoFit/>
          </a:bodyPr>
          <a:lstStyle/>
          <a:p>
            <a:pPr marL="342900" marR="0" lvl="0" indent="-215900" algn="ctr" rtl="0">
              <a:lnSpc>
                <a:spcPct val="100000"/>
              </a:lnSpc>
              <a:spcBef>
                <a:spcPts val="0"/>
              </a:spcBef>
              <a:spcAft>
                <a:spcPts val="0"/>
              </a:spcAft>
              <a:buClr>
                <a:srgbClr val="000000"/>
              </a:buClr>
              <a:buSzPts val="2000"/>
              <a:buFont typeface="Courier New"/>
              <a:buNone/>
            </a:pPr>
            <a:r>
              <a:rPr lang="en-US" sz="4000" b="1" dirty="0">
                <a:solidFill>
                  <a:schemeClr val="bg1"/>
                </a:solidFill>
                <a:latin typeface="+mn-lt"/>
                <a:ea typeface="Calibri"/>
                <a:cs typeface="Calibri"/>
                <a:sym typeface="Calibri"/>
              </a:rPr>
              <a:t>Turning your Idea into a Fundable Proposal</a:t>
            </a:r>
            <a:endParaRPr lang="en-US" sz="1800" dirty="0">
              <a:solidFill>
                <a:schemeClr val="bg1"/>
              </a:solidFill>
              <a:effectLst/>
              <a:latin typeface="+mn-lt"/>
              <a:ea typeface="Times New Roman" panose="02020603050405020304" pitchFamily="18" charset="0"/>
              <a:cs typeface="Calibri" panose="020F0502020204030204" pitchFamily="34" charset="0"/>
            </a:endParaRPr>
          </a:p>
        </p:txBody>
      </p:sp>
      <p:sp>
        <p:nvSpPr>
          <p:cNvPr id="3" name="TextBox 2">
            <a:extLst>
              <a:ext uri="{FF2B5EF4-FFF2-40B4-BE49-F238E27FC236}">
                <a16:creationId xmlns:a16="http://schemas.microsoft.com/office/drawing/2014/main" id="{6A1C7D81-BF15-407D-7E45-F61F3F5FE7D9}"/>
              </a:ext>
            </a:extLst>
          </p:cNvPr>
          <p:cNvSpPr txBox="1"/>
          <p:nvPr/>
        </p:nvSpPr>
        <p:spPr>
          <a:xfrm>
            <a:off x="4694400" y="-40190"/>
            <a:ext cx="7497600" cy="6586418"/>
          </a:xfrm>
          <a:prstGeom prst="rect">
            <a:avLst/>
          </a:prstGeom>
          <a:solidFill>
            <a:schemeClr val="bg1"/>
          </a:solidFill>
          <a:ln>
            <a:solidFill>
              <a:schemeClr val="accent1"/>
            </a:solidFill>
          </a:ln>
        </p:spPr>
        <p:txBody>
          <a:bodyPr wrap="square" rtlCol="0">
            <a:spAutoFit/>
          </a:bodyPr>
          <a:lstStyle/>
          <a:p>
            <a:pPr marL="58738"/>
            <a:endParaRPr lang="en-US" u="sng" dirty="0">
              <a:solidFill>
                <a:schemeClr val="bg2">
                  <a:lumMod val="50000"/>
                </a:schemeClr>
              </a:solidFill>
              <a:latin typeface="+mn-lt"/>
            </a:endParaRPr>
          </a:p>
          <a:p>
            <a:pPr marL="58738" algn="ctr" defTabSz="782638"/>
            <a:r>
              <a:rPr lang="en-US" sz="2400" b="1" dirty="0">
                <a:solidFill>
                  <a:srgbClr val="3A87AE"/>
                </a:solidFill>
                <a:latin typeface="+mn-lt"/>
              </a:rPr>
              <a:t>Best Practices</a:t>
            </a:r>
          </a:p>
          <a:p>
            <a:pPr marL="58738" defTabSz="782638"/>
            <a:endParaRPr lang="en-US" sz="2400" b="1" dirty="0">
              <a:solidFill>
                <a:srgbClr val="3A87AE"/>
              </a:solidFill>
              <a:latin typeface="+mn-lt"/>
            </a:endParaRPr>
          </a:p>
          <a:p>
            <a:pPr marL="457200" defTabSz="782638"/>
            <a:r>
              <a:rPr lang="en-US" sz="2400" b="1" dirty="0">
                <a:solidFill>
                  <a:srgbClr val="3A87AE"/>
                </a:solidFill>
                <a:latin typeface="+mn-lt"/>
              </a:rPr>
              <a:t>When writing - Write to the Funding Source using Professional Language</a:t>
            </a:r>
          </a:p>
          <a:p>
            <a:pPr marL="58738" defTabSz="782638"/>
            <a:endParaRPr lang="en-US" sz="2400" b="1" dirty="0">
              <a:solidFill>
                <a:schemeClr val="bg2">
                  <a:lumMod val="50000"/>
                </a:schemeClr>
              </a:solidFill>
              <a:latin typeface="+mn-lt"/>
            </a:endParaRPr>
          </a:p>
          <a:p>
            <a:pPr marL="1201738" lvl="1" indent="-457200" defTabSz="782638">
              <a:buFont typeface="Arial" panose="020B0604020202020204" pitchFamily="34" charset="0"/>
              <a:buChar char="•"/>
            </a:pPr>
            <a:r>
              <a:rPr lang="en-US" sz="2400" dirty="0">
                <a:solidFill>
                  <a:schemeClr val="bg2">
                    <a:lumMod val="50000"/>
                  </a:schemeClr>
                </a:solidFill>
                <a:latin typeface="+mn-lt"/>
              </a:rPr>
              <a:t>never use jargon</a:t>
            </a:r>
          </a:p>
          <a:p>
            <a:pPr marL="1201738" lvl="1" indent="-457200" defTabSz="782638">
              <a:buFont typeface="Arial" panose="020B0604020202020204" pitchFamily="34" charset="0"/>
              <a:buChar char="•"/>
            </a:pPr>
            <a:r>
              <a:rPr lang="en-US" sz="2400" u="sng" dirty="0">
                <a:solidFill>
                  <a:schemeClr val="bg2">
                    <a:lumMod val="50000"/>
                  </a:schemeClr>
                </a:solidFill>
                <a:latin typeface="+mn-lt"/>
              </a:rPr>
              <a:t>never</a:t>
            </a:r>
            <a:r>
              <a:rPr lang="en-US" sz="2400" dirty="0">
                <a:solidFill>
                  <a:schemeClr val="bg2">
                    <a:lumMod val="50000"/>
                  </a:schemeClr>
                </a:solidFill>
                <a:latin typeface="+mn-lt"/>
              </a:rPr>
              <a:t> write in 1</a:t>
            </a:r>
            <a:r>
              <a:rPr lang="en-US" sz="2400" baseline="30000" dirty="0">
                <a:solidFill>
                  <a:schemeClr val="bg2">
                    <a:lumMod val="50000"/>
                  </a:schemeClr>
                </a:solidFill>
                <a:latin typeface="+mn-lt"/>
              </a:rPr>
              <a:t>st</a:t>
            </a:r>
            <a:r>
              <a:rPr lang="en-US" sz="2400" dirty="0">
                <a:solidFill>
                  <a:schemeClr val="bg2">
                    <a:lumMod val="50000"/>
                  </a:schemeClr>
                </a:solidFill>
                <a:latin typeface="+mn-lt"/>
              </a:rPr>
              <a:t> person</a:t>
            </a:r>
          </a:p>
          <a:p>
            <a:pPr marL="1201738" lvl="1" indent="-457200" defTabSz="782638">
              <a:buFont typeface="Arial" panose="020B0604020202020204" pitchFamily="34" charset="0"/>
              <a:buChar char="•"/>
            </a:pPr>
            <a:r>
              <a:rPr lang="en-US" sz="2400" dirty="0">
                <a:solidFill>
                  <a:schemeClr val="bg2">
                    <a:lumMod val="50000"/>
                  </a:schemeClr>
                </a:solidFill>
                <a:latin typeface="+mn-lt"/>
              </a:rPr>
              <a:t>write with clarity – no fancy language or complicated sentences</a:t>
            </a:r>
          </a:p>
          <a:p>
            <a:pPr marL="1201738" lvl="1" indent="-457200" defTabSz="782638">
              <a:buFont typeface="Arial" panose="020B0604020202020204" pitchFamily="34" charset="0"/>
              <a:buChar char="•"/>
            </a:pPr>
            <a:r>
              <a:rPr lang="en-US" sz="2400" dirty="0">
                <a:solidFill>
                  <a:schemeClr val="bg2">
                    <a:lumMod val="50000"/>
                  </a:schemeClr>
                </a:solidFill>
                <a:latin typeface="+mn-lt"/>
              </a:rPr>
              <a:t>don’t use language that is biased</a:t>
            </a:r>
          </a:p>
          <a:p>
            <a:pPr marL="1201738" lvl="1" indent="-457200" defTabSz="782638">
              <a:buFont typeface="Arial" panose="020B0604020202020204" pitchFamily="34" charset="0"/>
              <a:buChar char="•"/>
            </a:pPr>
            <a:r>
              <a:rPr lang="en-US" sz="2400" dirty="0">
                <a:solidFill>
                  <a:schemeClr val="bg2">
                    <a:lumMod val="50000"/>
                  </a:schemeClr>
                </a:solidFill>
                <a:latin typeface="+mn-lt"/>
              </a:rPr>
              <a:t>respond to all Sections</a:t>
            </a:r>
          </a:p>
          <a:p>
            <a:pPr marL="1201738" lvl="1" indent="-457200" defTabSz="782638">
              <a:buFont typeface="Arial" panose="020B0604020202020204" pitchFamily="34" charset="0"/>
              <a:buChar char="•"/>
            </a:pPr>
            <a:r>
              <a:rPr lang="en-US" sz="2400" dirty="0">
                <a:solidFill>
                  <a:schemeClr val="bg2">
                    <a:lumMod val="50000"/>
                  </a:schemeClr>
                </a:solidFill>
                <a:latin typeface="+mn-lt"/>
              </a:rPr>
              <a:t>adhere to formatting restrictions – page limitations</a:t>
            </a:r>
          </a:p>
          <a:p>
            <a:pPr marL="1201738" lvl="1" indent="-457200" defTabSz="782638">
              <a:buFont typeface="Arial" panose="020B0604020202020204" pitchFamily="34" charset="0"/>
              <a:buChar char="•"/>
            </a:pPr>
            <a:r>
              <a:rPr lang="en-US" sz="2400" dirty="0">
                <a:solidFill>
                  <a:schemeClr val="bg2">
                    <a:lumMod val="50000"/>
                  </a:schemeClr>
                </a:solidFill>
                <a:latin typeface="+mn-lt"/>
              </a:rPr>
              <a:t>topics must be covered in order presented in Guidelines</a:t>
            </a:r>
          </a:p>
          <a:p>
            <a:pPr marL="1201738" lvl="1" indent="-457200" defTabSz="782638">
              <a:buFont typeface="Arial" panose="020B0604020202020204" pitchFamily="34" charset="0"/>
              <a:buChar char="•"/>
            </a:pPr>
            <a:r>
              <a:rPr lang="en-US" sz="2400" dirty="0">
                <a:solidFill>
                  <a:schemeClr val="bg2">
                    <a:lumMod val="50000"/>
                  </a:schemeClr>
                </a:solidFill>
                <a:latin typeface="+mn-lt"/>
              </a:rPr>
              <a:t>use Headings that correspond to the Guidelines</a:t>
            </a:r>
            <a:endParaRPr lang="en-US" sz="1600" dirty="0">
              <a:solidFill>
                <a:schemeClr val="bg2">
                  <a:lumMod val="50000"/>
                </a:schemeClr>
              </a:solidFill>
              <a:latin typeface="+mn-lt"/>
            </a:endParaRPr>
          </a:p>
        </p:txBody>
      </p:sp>
      <p:pic>
        <p:nvPicPr>
          <p:cNvPr id="8" name="Picture 7">
            <a:extLst>
              <a:ext uri="{FF2B5EF4-FFF2-40B4-BE49-F238E27FC236}">
                <a16:creationId xmlns:a16="http://schemas.microsoft.com/office/drawing/2014/main" id="{B89B3D6C-05A5-A90B-9A59-6D656FB87039}"/>
              </a:ext>
            </a:extLst>
          </p:cNvPr>
          <p:cNvPicPr>
            <a:picLocks noChangeAspect="1"/>
          </p:cNvPicPr>
          <p:nvPr/>
        </p:nvPicPr>
        <p:blipFill>
          <a:blip r:embed="rId3"/>
          <a:stretch>
            <a:fillRect/>
          </a:stretch>
        </p:blipFill>
        <p:spPr>
          <a:xfrm>
            <a:off x="1285053" y="2227524"/>
            <a:ext cx="1527810" cy="3544815"/>
          </a:xfrm>
          <a:prstGeom prst="rect">
            <a:avLst/>
          </a:prstGeom>
        </p:spPr>
      </p:pic>
      <p:pic>
        <p:nvPicPr>
          <p:cNvPr id="5" name="Picture 4" descr="A logo with a red and white circle&#10;&#10;Description automatically generated">
            <a:extLst>
              <a:ext uri="{FF2B5EF4-FFF2-40B4-BE49-F238E27FC236}">
                <a16:creationId xmlns:a16="http://schemas.microsoft.com/office/drawing/2014/main" id="{D76DA9C6-1993-0566-1FDC-FCE385E2F153}"/>
              </a:ext>
            </a:extLst>
          </p:cNvPr>
          <p:cNvPicPr>
            <a:picLocks noChangeAspect="1"/>
          </p:cNvPicPr>
          <p:nvPr/>
        </p:nvPicPr>
        <p:blipFill>
          <a:blip r:embed="rId4"/>
          <a:stretch>
            <a:fillRect/>
          </a:stretch>
        </p:blipFill>
        <p:spPr>
          <a:xfrm>
            <a:off x="309815" y="5841248"/>
            <a:ext cx="1359445" cy="917591"/>
          </a:xfrm>
          <a:prstGeom prst="rect">
            <a:avLst/>
          </a:prstGeom>
        </p:spPr>
      </p:pic>
      <p:pic>
        <p:nvPicPr>
          <p:cNvPr id="7" name="Picture 6">
            <a:extLst>
              <a:ext uri="{FF2B5EF4-FFF2-40B4-BE49-F238E27FC236}">
                <a16:creationId xmlns:a16="http://schemas.microsoft.com/office/drawing/2014/main" id="{2F4164F4-D1C4-721A-0152-6E2A313B545F}"/>
              </a:ext>
            </a:extLst>
          </p:cNvPr>
          <p:cNvPicPr>
            <a:picLocks noChangeAspect="1"/>
          </p:cNvPicPr>
          <p:nvPr/>
        </p:nvPicPr>
        <p:blipFill>
          <a:blip r:embed="rId5"/>
          <a:stretch>
            <a:fillRect/>
          </a:stretch>
        </p:blipFill>
        <p:spPr>
          <a:xfrm>
            <a:off x="2033447" y="5812976"/>
            <a:ext cx="2064469" cy="979474"/>
          </a:xfrm>
          <a:prstGeom prst="rect">
            <a:avLst/>
          </a:prstGeom>
        </p:spPr>
      </p:pic>
    </p:spTree>
    <p:extLst>
      <p:ext uri="{BB962C8B-B14F-4D97-AF65-F5344CB8AC3E}">
        <p14:creationId xmlns:p14="http://schemas.microsoft.com/office/powerpoint/2010/main" val="28181518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08"/>
        <p:cNvGrpSpPr/>
        <p:nvPr/>
      </p:nvGrpSpPr>
      <p:grpSpPr>
        <a:xfrm>
          <a:off x="0" y="0"/>
          <a:ext cx="0" cy="0"/>
          <a:chOff x="0" y="0"/>
          <a:chExt cx="0" cy="0"/>
        </a:xfrm>
      </p:grpSpPr>
      <p:sp>
        <p:nvSpPr>
          <p:cNvPr id="111" name="Google Shape;111;g2ac194df0a2_1_0"/>
          <p:cNvSpPr/>
          <p:nvPr/>
        </p:nvSpPr>
        <p:spPr>
          <a:xfrm>
            <a:off x="0" y="1"/>
            <a:ext cx="12192000" cy="1524000"/>
          </a:xfrm>
          <a:prstGeom prst="rect">
            <a:avLst/>
          </a:prstGeom>
          <a:solidFill>
            <a:srgbClr val="3A87AE"/>
          </a:solidFill>
          <a:ln>
            <a:noFill/>
          </a:ln>
          <a:effectLst>
            <a:outerShdw blurRad="50800" dist="38100" dir="2700000" algn="tl" rotWithShape="0">
              <a:prstClr val="black">
                <a:alpha val="40000"/>
              </a:prst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900"/>
              <a:buFont typeface="Arial"/>
              <a:buNone/>
            </a:pPr>
            <a:endParaRPr lang="en-US" sz="900" u="none" strike="noStrike" cap="none" dirty="0">
              <a:solidFill>
                <a:srgbClr val="FFFFFF"/>
              </a:solidFill>
              <a:latin typeface="+mn-lt"/>
              <a:cs typeface="Calibri" panose="020F0502020204030204" pitchFamily="34" charset="0"/>
              <a:sym typeface="Arial"/>
            </a:endParaRPr>
          </a:p>
        </p:txBody>
      </p:sp>
      <p:sp>
        <p:nvSpPr>
          <p:cNvPr id="4" name="Text Placeholder 3">
            <a:extLst>
              <a:ext uri="{FF2B5EF4-FFF2-40B4-BE49-F238E27FC236}">
                <a16:creationId xmlns:a16="http://schemas.microsoft.com/office/drawing/2014/main" id="{1CE0C578-7396-8BA9-1791-34AB6495C909}"/>
              </a:ext>
            </a:extLst>
          </p:cNvPr>
          <p:cNvSpPr>
            <a:spLocks noGrp="1"/>
          </p:cNvSpPr>
          <p:nvPr>
            <p:ph type="body" idx="1"/>
          </p:nvPr>
        </p:nvSpPr>
        <p:spPr>
          <a:xfrm>
            <a:off x="517857" y="1787379"/>
            <a:ext cx="11156286" cy="3807790"/>
          </a:xfrm>
        </p:spPr>
        <p:txBody>
          <a:bodyPr/>
          <a:lstStyle/>
          <a:p>
            <a:pPr marL="571500" indent="-342900">
              <a:lnSpc>
                <a:spcPct val="150000"/>
              </a:lnSpc>
              <a:buClr>
                <a:srgbClr val="3A87AE"/>
              </a:buClr>
              <a:buFont typeface="Courier New" panose="02070309020205020404" pitchFamily="49" charset="0"/>
              <a:buChar char="o"/>
            </a:pPr>
            <a:r>
              <a:rPr lang="en-US" sz="2400" dirty="0">
                <a:solidFill>
                  <a:schemeClr val="bg2"/>
                </a:solidFill>
                <a:latin typeface="+mn-lt"/>
              </a:rPr>
              <a:t>Welcome </a:t>
            </a:r>
          </a:p>
          <a:p>
            <a:pPr marL="571500" indent="-342900">
              <a:lnSpc>
                <a:spcPct val="150000"/>
              </a:lnSpc>
              <a:buClr>
                <a:srgbClr val="3A87AE"/>
              </a:buClr>
              <a:buFont typeface="Courier New" panose="02070309020205020404" pitchFamily="49" charset="0"/>
              <a:buChar char="o"/>
            </a:pPr>
            <a:r>
              <a:rPr lang="en-US" sz="2400" dirty="0">
                <a:solidFill>
                  <a:schemeClr val="bg2"/>
                </a:solidFill>
                <a:latin typeface="+mn-lt"/>
              </a:rPr>
              <a:t>Building a Competitive Proposal</a:t>
            </a:r>
          </a:p>
          <a:p>
            <a:pPr marL="571500" indent="-342900">
              <a:lnSpc>
                <a:spcPct val="150000"/>
              </a:lnSpc>
              <a:buClr>
                <a:srgbClr val="3A87AE"/>
              </a:buClr>
              <a:buFont typeface="Courier New" panose="02070309020205020404" pitchFamily="49" charset="0"/>
              <a:buChar char="o"/>
            </a:pPr>
            <a:r>
              <a:rPr lang="en-US" sz="2400" dirty="0">
                <a:solidFill>
                  <a:schemeClr val="bg2"/>
                </a:solidFill>
                <a:latin typeface="+mn-lt"/>
              </a:rPr>
              <a:t>Discussion and Questions</a:t>
            </a:r>
          </a:p>
          <a:p>
            <a:pPr marL="571500" indent="-342900">
              <a:lnSpc>
                <a:spcPct val="150000"/>
              </a:lnSpc>
              <a:buClr>
                <a:srgbClr val="3A87AE"/>
              </a:buClr>
              <a:buFont typeface="Courier New" panose="02070309020205020404" pitchFamily="49" charset="0"/>
              <a:buChar char="o"/>
            </a:pPr>
            <a:r>
              <a:rPr lang="en-US" sz="2400" dirty="0">
                <a:solidFill>
                  <a:schemeClr val="bg2"/>
                </a:solidFill>
                <a:latin typeface="+mn-lt"/>
              </a:rPr>
              <a:t>Closing &amp; Next Steps</a:t>
            </a:r>
          </a:p>
          <a:p>
            <a:pPr marL="571500" indent="-342900">
              <a:lnSpc>
                <a:spcPct val="150000"/>
              </a:lnSpc>
              <a:buClr>
                <a:srgbClr val="3A87AE"/>
              </a:buClr>
              <a:buFont typeface="Courier New" panose="02070309020205020404" pitchFamily="49" charset="0"/>
              <a:buChar char="o"/>
            </a:pPr>
            <a:endParaRPr lang="en-US" dirty="0">
              <a:solidFill>
                <a:schemeClr val="bg2"/>
              </a:solidFill>
              <a:latin typeface="+mn-lt"/>
            </a:endParaRPr>
          </a:p>
        </p:txBody>
      </p:sp>
      <p:sp>
        <p:nvSpPr>
          <p:cNvPr id="2" name="Title 1">
            <a:extLst>
              <a:ext uri="{FF2B5EF4-FFF2-40B4-BE49-F238E27FC236}">
                <a16:creationId xmlns:a16="http://schemas.microsoft.com/office/drawing/2014/main" id="{464B78E6-F4D9-080E-BFF4-7C2704552C85}"/>
              </a:ext>
            </a:extLst>
          </p:cNvPr>
          <p:cNvSpPr>
            <a:spLocks noGrp="1"/>
          </p:cNvSpPr>
          <p:nvPr>
            <p:ph type="title"/>
          </p:nvPr>
        </p:nvSpPr>
        <p:spPr>
          <a:xfrm>
            <a:off x="517857" y="367670"/>
            <a:ext cx="11156285" cy="788661"/>
          </a:xfrm>
        </p:spPr>
        <p:txBody>
          <a:bodyPr/>
          <a:lstStyle/>
          <a:p>
            <a:r>
              <a:rPr lang="en-US" sz="3600" b="1" dirty="0">
                <a:latin typeface="+mn-lt"/>
              </a:rPr>
              <a:t>Today’s Agenda</a:t>
            </a:r>
          </a:p>
        </p:txBody>
      </p:sp>
      <p:sp>
        <p:nvSpPr>
          <p:cNvPr id="9" name="Rectangle 8">
            <a:extLst>
              <a:ext uri="{FF2B5EF4-FFF2-40B4-BE49-F238E27FC236}">
                <a16:creationId xmlns:a16="http://schemas.microsoft.com/office/drawing/2014/main" id="{F72F90E7-8E88-EF65-B561-5B2D342830C5}"/>
              </a:ext>
            </a:extLst>
          </p:cNvPr>
          <p:cNvSpPr/>
          <p:nvPr/>
        </p:nvSpPr>
        <p:spPr>
          <a:xfrm>
            <a:off x="509530" y="6203373"/>
            <a:ext cx="1547870" cy="405245"/>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descr="A blue bird in a circle with yellow text&#10;&#10;Description automatically generated">
            <a:extLst>
              <a:ext uri="{FF2B5EF4-FFF2-40B4-BE49-F238E27FC236}">
                <a16:creationId xmlns:a16="http://schemas.microsoft.com/office/drawing/2014/main" id="{7AE8B217-5220-9C17-21A1-8CBF856F5257}"/>
              </a:ext>
            </a:extLst>
          </p:cNvPr>
          <p:cNvPicPr>
            <a:picLocks noChangeAspect="1"/>
          </p:cNvPicPr>
          <p:nvPr/>
        </p:nvPicPr>
        <p:blipFill>
          <a:blip r:embed="rId3"/>
          <a:stretch>
            <a:fillRect/>
          </a:stretch>
        </p:blipFill>
        <p:spPr>
          <a:xfrm>
            <a:off x="1114882" y="5846430"/>
            <a:ext cx="2181715" cy="891401"/>
          </a:xfrm>
          <a:prstGeom prst="rect">
            <a:avLst/>
          </a:prstGeom>
        </p:spPr>
      </p:pic>
      <p:pic>
        <p:nvPicPr>
          <p:cNvPr id="10" name="Picture 9">
            <a:extLst>
              <a:ext uri="{FF2B5EF4-FFF2-40B4-BE49-F238E27FC236}">
                <a16:creationId xmlns:a16="http://schemas.microsoft.com/office/drawing/2014/main" id="{5CB21C5F-86ED-CD76-6786-CA51FA58C321}"/>
              </a:ext>
            </a:extLst>
          </p:cNvPr>
          <p:cNvPicPr>
            <a:picLocks noChangeAspect="1"/>
          </p:cNvPicPr>
          <p:nvPr/>
        </p:nvPicPr>
        <p:blipFill>
          <a:blip r:embed="rId4"/>
          <a:srcRect/>
          <a:stretch/>
        </p:blipFill>
        <p:spPr>
          <a:xfrm>
            <a:off x="188539" y="5858547"/>
            <a:ext cx="1116367" cy="840507"/>
          </a:xfrm>
          <a:prstGeom prst="rect">
            <a:avLst/>
          </a:prstGeom>
          <a:ln>
            <a:noFill/>
          </a:ln>
          <a:effectLst/>
        </p:spPr>
      </p:pic>
    </p:spTree>
    <p:extLst>
      <p:ext uri="{BB962C8B-B14F-4D97-AF65-F5344CB8AC3E}">
        <p14:creationId xmlns:p14="http://schemas.microsoft.com/office/powerpoint/2010/main" val="12434447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08"/>
        <p:cNvGrpSpPr/>
        <p:nvPr/>
      </p:nvGrpSpPr>
      <p:grpSpPr>
        <a:xfrm>
          <a:off x="0" y="0"/>
          <a:ext cx="0" cy="0"/>
          <a:chOff x="0" y="0"/>
          <a:chExt cx="0" cy="0"/>
        </a:xfrm>
      </p:grpSpPr>
      <p:sp>
        <p:nvSpPr>
          <p:cNvPr id="2" name="Google Shape;109;g2ac194df0a2_1_0">
            <a:extLst>
              <a:ext uri="{FF2B5EF4-FFF2-40B4-BE49-F238E27FC236}">
                <a16:creationId xmlns:a16="http://schemas.microsoft.com/office/drawing/2014/main" id="{4592AE04-12A2-7559-ED8E-E52801DE88E3}"/>
              </a:ext>
            </a:extLst>
          </p:cNvPr>
          <p:cNvSpPr/>
          <p:nvPr/>
        </p:nvSpPr>
        <p:spPr>
          <a:xfrm>
            <a:off x="0" y="-85663"/>
            <a:ext cx="12192000" cy="609538"/>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900"/>
              <a:buFont typeface="Arial"/>
              <a:buNone/>
            </a:pPr>
            <a:endParaRPr sz="900" u="none" strike="noStrike" cap="none" dirty="0">
              <a:solidFill>
                <a:srgbClr val="FFFFFF"/>
              </a:solidFill>
              <a:latin typeface="Calibri" panose="020F0502020204030204" pitchFamily="34" charset="0"/>
              <a:cs typeface="Calibri" panose="020F0502020204030204" pitchFamily="34" charset="0"/>
              <a:sym typeface="Arial"/>
            </a:endParaRPr>
          </a:p>
        </p:txBody>
      </p:sp>
      <p:sp>
        <p:nvSpPr>
          <p:cNvPr id="110" name="Google Shape;110;g2ac194df0a2_1_0"/>
          <p:cNvSpPr/>
          <p:nvPr/>
        </p:nvSpPr>
        <p:spPr>
          <a:xfrm>
            <a:off x="0" y="447"/>
            <a:ext cx="4694400" cy="6857100"/>
          </a:xfrm>
          <a:prstGeom prst="rect">
            <a:avLst/>
          </a:prstGeom>
          <a:solidFill>
            <a:schemeClr val="dk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900"/>
              <a:buFont typeface="Arial"/>
              <a:buNone/>
            </a:pPr>
            <a:r>
              <a:rPr lang="en-US" sz="900" u="none" strike="noStrike" cap="none" dirty="0">
                <a:solidFill>
                  <a:srgbClr val="FFFFFF"/>
                </a:solidFill>
                <a:latin typeface="Calibri" panose="020F0502020204030204" pitchFamily="34" charset="0"/>
                <a:cs typeface="Calibri" panose="020F0502020204030204" pitchFamily="34" charset="0"/>
                <a:sym typeface="Arial"/>
              </a:rPr>
              <a:t>\</a:t>
            </a:r>
            <a:endParaRPr sz="900" u="none" strike="noStrike" cap="none" dirty="0">
              <a:solidFill>
                <a:srgbClr val="FFFFFF"/>
              </a:solidFill>
              <a:latin typeface="Calibri" panose="020F0502020204030204" pitchFamily="34" charset="0"/>
              <a:cs typeface="Calibri" panose="020F0502020204030204" pitchFamily="34" charset="0"/>
              <a:sym typeface="Arial"/>
            </a:endParaRPr>
          </a:p>
        </p:txBody>
      </p:sp>
      <p:sp>
        <p:nvSpPr>
          <p:cNvPr id="111" name="Google Shape;111;g2ac194df0a2_1_0"/>
          <p:cNvSpPr/>
          <p:nvPr/>
        </p:nvSpPr>
        <p:spPr>
          <a:xfrm>
            <a:off x="0" y="-85663"/>
            <a:ext cx="4694400" cy="6943210"/>
          </a:xfrm>
          <a:prstGeom prst="rect">
            <a:avLst/>
          </a:prstGeom>
          <a:solidFill>
            <a:schemeClr val="bg1"/>
          </a:solidFill>
          <a:ln>
            <a:noFill/>
          </a:ln>
          <a:effectLst>
            <a:outerShdw blurRad="50800" dist="38100" dir="2700000" algn="tl" rotWithShape="0">
              <a:prstClr val="black">
                <a:alpha val="40000"/>
              </a:prstClr>
            </a:outerShdw>
          </a:effectLst>
          <a:scene3d>
            <a:camera prst="orthographicFront"/>
            <a:lightRig rig="threePt" dir="t"/>
          </a:scene3d>
          <a:sp3d prstMaterial="plastic">
            <a:bevelT w="254000"/>
            <a:bevelB w="254000"/>
          </a:sp3d>
        </p:spPr>
        <p:txBody>
          <a:bodyPr spcFirstLastPara="1" wrap="square" lIns="91425" tIns="45700" rIns="91425" bIns="45700" anchor="ctr" anchorCtr="0">
            <a:noAutofit/>
          </a:bodyPr>
          <a:lstStyle/>
          <a:p>
            <a:pPr marL="342900" marR="0" lvl="0" indent="-215900" algn="ctr" rtl="0">
              <a:lnSpc>
                <a:spcPct val="100000"/>
              </a:lnSpc>
              <a:spcBef>
                <a:spcPts val="0"/>
              </a:spcBef>
              <a:spcAft>
                <a:spcPts val="0"/>
              </a:spcAft>
              <a:buClr>
                <a:srgbClr val="000000"/>
              </a:buClr>
              <a:buSzPts val="2000"/>
              <a:buFont typeface="Courier New"/>
              <a:buNone/>
            </a:pPr>
            <a:endParaRPr lang="en-US" sz="900" b="1" i="0" u="none" strike="noStrike" dirty="0">
              <a:solidFill>
                <a:srgbClr val="3A87AE"/>
              </a:solidFill>
              <a:latin typeface="+mn-lt"/>
              <a:ea typeface="Calibri"/>
              <a:cs typeface="Calibri"/>
              <a:sym typeface="Calibri"/>
            </a:endParaRPr>
          </a:p>
        </p:txBody>
      </p:sp>
      <p:sp>
        <p:nvSpPr>
          <p:cNvPr id="3" name="TextBox 2">
            <a:extLst>
              <a:ext uri="{FF2B5EF4-FFF2-40B4-BE49-F238E27FC236}">
                <a16:creationId xmlns:a16="http://schemas.microsoft.com/office/drawing/2014/main" id="{6A1C7D81-BF15-407D-7E45-F61F3F5FE7D9}"/>
              </a:ext>
            </a:extLst>
          </p:cNvPr>
          <p:cNvSpPr txBox="1"/>
          <p:nvPr/>
        </p:nvSpPr>
        <p:spPr>
          <a:xfrm>
            <a:off x="4701025" y="-40190"/>
            <a:ext cx="7490975" cy="6370975"/>
          </a:xfrm>
          <a:prstGeom prst="rect">
            <a:avLst/>
          </a:prstGeom>
          <a:solidFill>
            <a:schemeClr val="lt1"/>
          </a:solidFill>
          <a:ln>
            <a:noFill/>
          </a:ln>
        </p:spPr>
        <p:txBody>
          <a:bodyPr wrap="square" rtlCol="0">
            <a:spAutoFit/>
          </a:bodyPr>
          <a:lstStyle/>
          <a:p>
            <a:pPr marL="58738"/>
            <a:endParaRPr lang="en-US" u="sng" dirty="0">
              <a:solidFill>
                <a:schemeClr val="bg2">
                  <a:lumMod val="50000"/>
                </a:schemeClr>
              </a:solidFill>
              <a:latin typeface="+mn-lt"/>
            </a:endParaRPr>
          </a:p>
          <a:p>
            <a:pPr marL="233363" lvl="1" defTabSz="782638"/>
            <a:endParaRPr lang="en-US" sz="1800" dirty="0">
              <a:solidFill>
                <a:schemeClr val="bg2">
                  <a:lumMod val="50000"/>
                </a:schemeClr>
              </a:solidFill>
              <a:latin typeface="+mn-lt"/>
            </a:endParaRPr>
          </a:p>
          <a:p>
            <a:pPr marL="58738" lvl="1" defTabSz="782638"/>
            <a:endParaRPr lang="en-US" sz="2400" b="1" dirty="0">
              <a:solidFill>
                <a:srgbClr val="3A87AE"/>
              </a:solidFill>
              <a:latin typeface="+mn-lt"/>
            </a:endParaRPr>
          </a:p>
          <a:p>
            <a:pPr marL="457200" lvl="1" defTabSz="782638"/>
            <a:r>
              <a:rPr lang="en-US" sz="2400" b="1" dirty="0">
                <a:solidFill>
                  <a:srgbClr val="3A87AE"/>
                </a:solidFill>
                <a:latin typeface="+mn-lt"/>
              </a:rPr>
              <a:t>Write to Persuade</a:t>
            </a:r>
            <a:br>
              <a:rPr lang="en-US" sz="2400" b="1" dirty="0">
                <a:solidFill>
                  <a:srgbClr val="3A87AE"/>
                </a:solidFill>
                <a:latin typeface="+mn-lt"/>
              </a:rPr>
            </a:br>
            <a:endParaRPr lang="en-US" sz="2400" b="1" dirty="0">
              <a:solidFill>
                <a:srgbClr val="3A87AE"/>
              </a:solidFill>
              <a:latin typeface="+mn-lt"/>
            </a:endParaRPr>
          </a:p>
          <a:p>
            <a:pPr marL="1031875" lvl="5" indent="-403225" defTabSz="782638">
              <a:buFont typeface="Arial" panose="020B0604020202020204" pitchFamily="34" charset="0"/>
              <a:buChar char="•"/>
            </a:pPr>
            <a:r>
              <a:rPr lang="en-US" sz="2400" dirty="0">
                <a:solidFill>
                  <a:schemeClr val="bg2">
                    <a:lumMod val="50000"/>
                  </a:schemeClr>
                </a:solidFill>
                <a:latin typeface="+mn-lt"/>
              </a:rPr>
              <a:t>use current data from a reputable source</a:t>
            </a:r>
          </a:p>
          <a:p>
            <a:pPr marL="1031875" lvl="5" indent="-404813" defTabSz="782638">
              <a:buFont typeface="Arial" panose="020B0604020202020204" pitchFamily="34" charset="0"/>
              <a:buChar char="•"/>
            </a:pPr>
            <a:r>
              <a:rPr lang="en-US" sz="2400" dirty="0">
                <a:solidFill>
                  <a:schemeClr val="bg2">
                    <a:lumMod val="50000"/>
                  </a:schemeClr>
                </a:solidFill>
                <a:latin typeface="+mn-lt"/>
              </a:rPr>
              <a:t>establish credibility – present your case honestly and with integrity</a:t>
            </a:r>
          </a:p>
          <a:p>
            <a:pPr marL="1031875" lvl="5" indent="-403225" defTabSz="782638">
              <a:buFont typeface="Arial" panose="020B0604020202020204" pitchFamily="34" charset="0"/>
              <a:buChar char="•"/>
            </a:pPr>
            <a:r>
              <a:rPr lang="en-US" sz="2400" dirty="0">
                <a:solidFill>
                  <a:schemeClr val="bg2">
                    <a:lumMod val="50000"/>
                  </a:schemeClr>
                </a:solidFill>
                <a:latin typeface="+mn-lt"/>
              </a:rPr>
              <a:t>no unsubstantiated opinions – don’t make statements that can’t be proven</a:t>
            </a:r>
          </a:p>
          <a:p>
            <a:pPr marL="233363" lvl="1" defTabSz="782638"/>
            <a:endParaRPr lang="en-US" sz="2400" dirty="0">
              <a:solidFill>
                <a:schemeClr val="bg2">
                  <a:lumMod val="50000"/>
                </a:schemeClr>
              </a:solidFill>
              <a:latin typeface="+mn-lt"/>
            </a:endParaRPr>
          </a:p>
          <a:p>
            <a:pPr marL="457200" lvl="1" defTabSz="782638"/>
            <a:r>
              <a:rPr lang="en-US" sz="2400" b="1" dirty="0">
                <a:solidFill>
                  <a:srgbClr val="3A87AE"/>
                </a:solidFill>
                <a:latin typeface="+mn-lt"/>
              </a:rPr>
              <a:t>Project and Plan communicated clearly and concisely</a:t>
            </a:r>
            <a:br>
              <a:rPr lang="en-US" sz="2400" b="1" dirty="0">
                <a:solidFill>
                  <a:srgbClr val="3A87AE"/>
                </a:solidFill>
                <a:latin typeface="+mn-lt"/>
              </a:rPr>
            </a:br>
            <a:endParaRPr lang="en-US" sz="2400" b="1" dirty="0">
              <a:solidFill>
                <a:srgbClr val="3A87AE"/>
              </a:solidFill>
              <a:latin typeface="+mn-lt"/>
            </a:endParaRPr>
          </a:p>
          <a:p>
            <a:pPr marL="1031875" lvl="1" indent="-404813" defTabSz="782638">
              <a:buFont typeface="Arial" panose="020B0604020202020204" pitchFamily="34" charset="0"/>
              <a:buChar char="•"/>
            </a:pPr>
            <a:r>
              <a:rPr lang="en-US" sz="2400" dirty="0">
                <a:solidFill>
                  <a:schemeClr val="bg2">
                    <a:lumMod val="50000"/>
                  </a:schemeClr>
                </a:solidFill>
                <a:latin typeface="+mn-lt"/>
              </a:rPr>
              <a:t>RFP uses the descriptor ‘detailed’ throughout </a:t>
            </a:r>
          </a:p>
          <a:p>
            <a:pPr marL="58738" lvl="1" defTabSz="782638"/>
            <a:endParaRPr lang="en-US" sz="2400" dirty="0">
              <a:solidFill>
                <a:schemeClr val="bg2">
                  <a:lumMod val="50000"/>
                </a:schemeClr>
              </a:solidFill>
              <a:latin typeface="+mn-lt"/>
            </a:endParaRPr>
          </a:p>
          <a:p>
            <a:pPr marL="457200" lvl="1" defTabSz="782638"/>
            <a:r>
              <a:rPr lang="en-US" sz="2400" b="1" dirty="0">
                <a:solidFill>
                  <a:srgbClr val="3A87AE"/>
                </a:solidFill>
                <a:latin typeface="+mn-lt"/>
              </a:rPr>
              <a:t>Ask Questions! </a:t>
            </a:r>
            <a:endParaRPr lang="en-US" sz="2400" b="1" dirty="0">
              <a:solidFill>
                <a:schemeClr val="bg2">
                  <a:lumMod val="50000"/>
                </a:schemeClr>
              </a:solidFill>
              <a:latin typeface="+mn-lt"/>
            </a:endParaRPr>
          </a:p>
          <a:p>
            <a:pPr marL="58738" lvl="1" defTabSz="782638"/>
            <a:endParaRPr lang="en-US" sz="1600" dirty="0">
              <a:solidFill>
                <a:schemeClr val="bg2">
                  <a:lumMod val="50000"/>
                </a:schemeClr>
              </a:solidFill>
              <a:latin typeface="+mn-lt"/>
            </a:endParaRPr>
          </a:p>
        </p:txBody>
      </p:sp>
      <p:pic>
        <p:nvPicPr>
          <p:cNvPr id="8" name="Picture 7">
            <a:extLst>
              <a:ext uri="{FF2B5EF4-FFF2-40B4-BE49-F238E27FC236}">
                <a16:creationId xmlns:a16="http://schemas.microsoft.com/office/drawing/2014/main" id="{B89B3D6C-05A5-A90B-9A59-6D656FB87039}"/>
              </a:ext>
            </a:extLst>
          </p:cNvPr>
          <p:cNvPicPr>
            <a:picLocks noChangeAspect="1"/>
          </p:cNvPicPr>
          <p:nvPr/>
        </p:nvPicPr>
        <p:blipFill>
          <a:blip r:embed="rId3"/>
          <a:stretch>
            <a:fillRect/>
          </a:stretch>
        </p:blipFill>
        <p:spPr>
          <a:xfrm>
            <a:off x="933030" y="2076059"/>
            <a:ext cx="1527810" cy="3544815"/>
          </a:xfrm>
          <a:prstGeom prst="rect">
            <a:avLst/>
          </a:prstGeom>
        </p:spPr>
      </p:pic>
      <p:pic>
        <p:nvPicPr>
          <p:cNvPr id="7" name="Picture 6">
            <a:extLst>
              <a:ext uri="{FF2B5EF4-FFF2-40B4-BE49-F238E27FC236}">
                <a16:creationId xmlns:a16="http://schemas.microsoft.com/office/drawing/2014/main" id="{50EDCF69-3932-7C3C-99A4-5C93F5A5AF00}"/>
              </a:ext>
            </a:extLst>
          </p:cNvPr>
          <p:cNvPicPr>
            <a:picLocks noChangeAspect="1"/>
          </p:cNvPicPr>
          <p:nvPr/>
        </p:nvPicPr>
        <p:blipFill>
          <a:blip r:embed="rId4"/>
          <a:stretch>
            <a:fillRect/>
          </a:stretch>
        </p:blipFill>
        <p:spPr>
          <a:xfrm>
            <a:off x="418298" y="5885738"/>
            <a:ext cx="3176291" cy="890093"/>
          </a:xfrm>
          <a:prstGeom prst="rect">
            <a:avLst/>
          </a:prstGeom>
        </p:spPr>
      </p:pic>
      <p:sp>
        <p:nvSpPr>
          <p:cNvPr id="9" name="TextBox 8">
            <a:extLst>
              <a:ext uri="{FF2B5EF4-FFF2-40B4-BE49-F238E27FC236}">
                <a16:creationId xmlns:a16="http://schemas.microsoft.com/office/drawing/2014/main" id="{09BF3784-1C59-50A4-AC36-B7EE8AB709EF}"/>
              </a:ext>
            </a:extLst>
          </p:cNvPr>
          <p:cNvSpPr txBox="1"/>
          <p:nvPr/>
        </p:nvSpPr>
        <p:spPr>
          <a:xfrm>
            <a:off x="-6625" y="-85663"/>
            <a:ext cx="4694400" cy="1969770"/>
          </a:xfrm>
          <a:prstGeom prst="rect">
            <a:avLst/>
          </a:prstGeom>
          <a:solidFill>
            <a:srgbClr val="3A87AE"/>
          </a:solidFill>
        </p:spPr>
        <p:txBody>
          <a:bodyPr wrap="square" rtlCol="0">
            <a:spAutoFit/>
          </a:bodyPr>
          <a:lstStyle/>
          <a:p>
            <a:pPr algn="ctr"/>
            <a:r>
              <a:rPr lang="en-US" sz="3600" b="1" dirty="0">
                <a:solidFill>
                  <a:schemeClr val="bg1"/>
                </a:solidFill>
                <a:latin typeface="+mn-lt"/>
                <a:ea typeface="Calibri"/>
                <a:cs typeface="Calibri"/>
                <a:sym typeface="Calibri"/>
              </a:rPr>
              <a:t>Turning your Idea into a Fundable Proposal</a:t>
            </a:r>
            <a:endParaRPr lang="en-US" sz="3600" b="1" i="0" u="none" strike="noStrike" dirty="0">
              <a:solidFill>
                <a:schemeClr val="bg1"/>
              </a:solidFill>
              <a:latin typeface="+mn-lt"/>
              <a:ea typeface="Calibri"/>
              <a:cs typeface="Calibri"/>
              <a:sym typeface="Calibri"/>
            </a:endParaRPr>
          </a:p>
          <a:p>
            <a:endParaRPr lang="en-US" dirty="0"/>
          </a:p>
        </p:txBody>
      </p:sp>
    </p:spTree>
    <p:extLst>
      <p:ext uri="{BB962C8B-B14F-4D97-AF65-F5344CB8AC3E}">
        <p14:creationId xmlns:p14="http://schemas.microsoft.com/office/powerpoint/2010/main" val="28478815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08"/>
        <p:cNvGrpSpPr/>
        <p:nvPr/>
      </p:nvGrpSpPr>
      <p:grpSpPr>
        <a:xfrm>
          <a:off x="0" y="0"/>
          <a:ext cx="0" cy="0"/>
          <a:chOff x="0" y="0"/>
          <a:chExt cx="0" cy="0"/>
        </a:xfrm>
      </p:grpSpPr>
      <p:sp>
        <p:nvSpPr>
          <p:cNvPr id="109" name="Google Shape;109;g2ac194df0a2_1_0"/>
          <p:cNvSpPr/>
          <p:nvPr/>
        </p:nvSpPr>
        <p:spPr>
          <a:xfrm>
            <a:off x="0" y="447"/>
            <a:ext cx="12192000" cy="68571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900"/>
              <a:buFont typeface="Arial"/>
              <a:buNone/>
            </a:pPr>
            <a:endParaRPr sz="900" u="none" strike="noStrike" cap="none" dirty="0">
              <a:solidFill>
                <a:srgbClr val="FFFFFF"/>
              </a:solidFill>
              <a:latin typeface="Calibri" panose="020F0502020204030204" pitchFamily="34" charset="0"/>
              <a:cs typeface="Calibri" panose="020F0502020204030204" pitchFamily="34" charset="0"/>
              <a:sym typeface="Arial"/>
            </a:endParaRPr>
          </a:p>
        </p:txBody>
      </p:sp>
      <p:sp>
        <p:nvSpPr>
          <p:cNvPr id="110" name="Google Shape;110;g2ac194df0a2_1_0"/>
          <p:cNvSpPr/>
          <p:nvPr/>
        </p:nvSpPr>
        <p:spPr>
          <a:xfrm>
            <a:off x="0" y="447"/>
            <a:ext cx="4694400" cy="6857100"/>
          </a:xfrm>
          <a:prstGeom prst="rect">
            <a:avLst/>
          </a:prstGeom>
          <a:solidFill>
            <a:schemeClr val="dk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900"/>
              <a:buFont typeface="Arial"/>
              <a:buNone/>
            </a:pPr>
            <a:r>
              <a:rPr lang="en-US" sz="900" u="none" strike="noStrike" cap="none" dirty="0">
                <a:solidFill>
                  <a:srgbClr val="FFFFFF"/>
                </a:solidFill>
                <a:latin typeface="Calibri" panose="020F0502020204030204" pitchFamily="34" charset="0"/>
                <a:cs typeface="Calibri" panose="020F0502020204030204" pitchFamily="34" charset="0"/>
                <a:sym typeface="Arial"/>
              </a:rPr>
              <a:t>\</a:t>
            </a:r>
            <a:endParaRPr sz="900" u="none" strike="noStrike" cap="none" dirty="0">
              <a:solidFill>
                <a:srgbClr val="FFFFFF"/>
              </a:solidFill>
              <a:latin typeface="Calibri" panose="020F0502020204030204" pitchFamily="34" charset="0"/>
              <a:cs typeface="Calibri" panose="020F0502020204030204" pitchFamily="34" charset="0"/>
              <a:sym typeface="Arial"/>
            </a:endParaRPr>
          </a:p>
        </p:txBody>
      </p:sp>
      <p:sp>
        <p:nvSpPr>
          <p:cNvPr id="111" name="Google Shape;111;g2ac194df0a2_1_0"/>
          <p:cNvSpPr/>
          <p:nvPr/>
        </p:nvSpPr>
        <p:spPr>
          <a:xfrm>
            <a:off x="0" y="447"/>
            <a:ext cx="4694400" cy="6857100"/>
          </a:xfrm>
          <a:prstGeom prst="rect">
            <a:avLst/>
          </a:prstGeom>
          <a:solidFill>
            <a:schemeClr val="bg1"/>
          </a:solidFill>
          <a:ln>
            <a:noFill/>
          </a:ln>
          <a:effectLst>
            <a:outerShdw blurRad="50800" dist="38100" dir="2700000" algn="tl" rotWithShape="0">
              <a:prstClr val="black">
                <a:alpha val="40000"/>
              </a:prstClr>
            </a:outerShdw>
          </a:effectLst>
          <a:scene3d>
            <a:camera prst="orthographicFront"/>
            <a:lightRig rig="threePt" dir="t"/>
          </a:scene3d>
          <a:sp3d prstMaterial="plastic">
            <a:bevelT w="127000"/>
            <a:bevelB w="127000"/>
          </a:sp3d>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900"/>
              <a:buFont typeface="Arial"/>
              <a:buNone/>
            </a:pPr>
            <a:endParaRPr lang="en-US" sz="900" u="none" strike="noStrike" cap="none" dirty="0">
              <a:solidFill>
                <a:srgbClr val="FFFFFF"/>
              </a:solidFill>
              <a:latin typeface="Calibri" panose="020F0502020204030204" pitchFamily="34" charset="0"/>
              <a:cs typeface="Calibri" panose="020F0502020204030204" pitchFamily="34" charset="0"/>
              <a:sym typeface="Arial"/>
            </a:endParaRPr>
          </a:p>
        </p:txBody>
      </p:sp>
      <p:sp>
        <p:nvSpPr>
          <p:cNvPr id="116" name="Google Shape;116;g2ac194df0a2_1_0"/>
          <p:cNvSpPr txBox="1"/>
          <p:nvPr/>
        </p:nvSpPr>
        <p:spPr>
          <a:xfrm>
            <a:off x="5277108" y="198184"/>
            <a:ext cx="6089100" cy="6773352"/>
          </a:xfrm>
          <a:prstGeom prst="rect">
            <a:avLst/>
          </a:prstGeom>
          <a:noFill/>
          <a:ln>
            <a:noFill/>
          </a:ln>
        </p:spPr>
        <p:txBody>
          <a:bodyPr spcFirstLastPara="1" wrap="square" lIns="91425" tIns="45700" rIns="91425" bIns="45700" anchor="t" anchorCtr="0">
            <a:spAutoFit/>
          </a:bodyPr>
          <a:lstStyle/>
          <a:p>
            <a:pPr marL="0" marR="0" algn="ctr" fontAlgn="base">
              <a:lnSpc>
                <a:spcPct val="115000"/>
              </a:lnSpc>
              <a:spcBef>
                <a:spcPts val="0"/>
              </a:spcBef>
              <a:spcAft>
                <a:spcPts val="600"/>
              </a:spcAft>
            </a:pPr>
            <a:r>
              <a:rPr lang="en-US" sz="2400" b="1" cap="small" dirty="0">
                <a:latin typeface="+mn-lt"/>
                <a:ea typeface="Times New Roman" panose="02020603050405020304" pitchFamily="18" charset="0"/>
                <a:cs typeface="Calibri" panose="020F0502020204030204" pitchFamily="34" charset="0"/>
              </a:rPr>
              <a:t>Thank you for coming! </a:t>
            </a:r>
          </a:p>
          <a:p>
            <a:pPr marL="0" marR="0" algn="ctr" fontAlgn="base">
              <a:lnSpc>
                <a:spcPct val="115000"/>
              </a:lnSpc>
              <a:spcBef>
                <a:spcPts val="0"/>
              </a:spcBef>
              <a:spcAft>
                <a:spcPts val="600"/>
              </a:spcAft>
            </a:pPr>
            <a:r>
              <a:rPr lang="en-US" sz="2400" b="1" i="0" u="none" strike="noStrike" cap="small" dirty="0">
                <a:latin typeface="+mn-lt"/>
                <a:ea typeface="Calibri"/>
                <a:cs typeface="Calibri" panose="020F0502020204030204" pitchFamily="34" charset="0"/>
                <a:sym typeface="Calibri"/>
              </a:rPr>
              <a:t>Please complete our survey:</a:t>
            </a:r>
          </a:p>
          <a:p>
            <a:pPr marL="0" marR="0" algn="ctr" fontAlgn="base">
              <a:lnSpc>
                <a:spcPct val="115000"/>
              </a:lnSpc>
              <a:spcBef>
                <a:spcPts val="0"/>
              </a:spcBef>
              <a:spcAft>
                <a:spcPts val="600"/>
              </a:spcAft>
            </a:pPr>
            <a:endParaRPr lang="en-US" sz="2400" b="1" cap="small" dirty="0">
              <a:latin typeface="Calibri" panose="020F0502020204030204" pitchFamily="34" charset="0"/>
              <a:ea typeface="Calibri"/>
              <a:cs typeface="Calibri" panose="020F0502020204030204" pitchFamily="34" charset="0"/>
              <a:sym typeface="Calibri"/>
            </a:endParaRPr>
          </a:p>
          <a:p>
            <a:pPr marL="0" marR="0" algn="ctr" fontAlgn="base">
              <a:lnSpc>
                <a:spcPct val="115000"/>
              </a:lnSpc>
              <a:spcBef>
                <a:spcPts val="0"/>
              </a:spcBef>
              <a:spcAft>
                <a:spcPts val="600"/>
              </a:spcAft>
            </a:pPr>
            <a:endParaRPr lang="en-US" sz="2400" b="1" cap="small" dirty="0">
              <a:latin typeface="Calibri" panose="020F0502020204030204" pitchFamily="34" charset="0"/>
              <a:ea typeface="Calibri"/>
              <a:cs typeface="Calibri" panose="020F0502020204030204" pitchFamily="34" charset="0"/>
              <a:sym typeface="Calibri"/>
            </a:endParaRPr>
          </a:p>
          <a:p>
            <a:pPr marL="0" marR="0" algn="ctr" fontAlgn="base">
              <a:lnSpc>
                <a:spcPct val="115000"/>
              </a:lnSpc>
              <a:spcBef>
                <a:spcPts val="0"/>
              </a:spcBef>
              <a:spcAft>
                <a:spcPts val="600"/>
              </a:spcAft>
            </a:pPr>
            <a:endParaRPr lang="en-US" sz="2400" b="1" cap="small" dirty="0">
              <a:latin typeface="Calibri" panose="020F0502020204030204" pitchFamily="34" charset="0"/>
              <a:ea typeface="Calibri"/>
              <a:cs typeface="Calibri" panose="020F0502020204030204" pitchFamily="34" charset="0"/>
              <a:sym typeface="Calibri"/>
            </a:endParaRPr>
          </a:p>
          <a:p>
            <a:pPr marL="0" marR="0" algn="ctr" fontAlgn="base">
              <a:lnSpc>
                <a:spcPct val="115000"/>
              </a:lnSpc>
              <a:spcBef>
                <a:spcPts val="0"/>
              </a:spcBef>
              <a:spcAft>
                <a:spcPts val="600"/>
              </a:spcAft>
            </a:pPr>
            <a:endParaRPr lang="en-US" sz="2400" b="1" cap="small" dirty="0">
              <a:latin typeface="Calibri" panose="020F0502020204030204" pitchFamily="34" charset="0"/>
              <a:ea typeface="Calibri"/>
              <a:cs typeface="Calibri" panose="020F0502020204030204" pitchFamily="34" charset="0"/>
              <a:sym typeface="Calibri"/>
            </a:endParaRPr>
          </a:p>
          <a:p>
            <a:pPr marL="0" marR="0" algn="ctr" fontAlgn="base">
              <a:lnSpc>
                <a:spcPct val="115000"/>
              </a:lnSpc>
              <a:spcBef>
                <a:spcPts val="0"/>
              </a:spcBef>
              <a:spcAft>
                <a:spcPts val="600"/>
              </a:spcAft>
            </a:pPr>
            <a:endParaRPr lang="en-US" sz="2400" b="1" cap="small" dirty="0">
              <a:latin typeface="Calibri" panose="020F0502020204030204" pitchFamily="34" charset="0"/>
              <a:ea typeface="Calibri"/>
              <a:cs typeface="Calibri" panose="020F0502020204030204" pitchFamily="34" charset="0"/>
              <a:sym typeface="Calibri"/>
            </a:endParaRPr>
          </a:p>
          <a:p>
            <a:pPr marL="0" marR="0" algn="ctr" fontAlgn="base">
              <a:lnSpc>
                <a:spcPct val="115000"/>
              </a:lnSpc>
              <a:spcBef>
                <a:spcPts val="0"/>
              </a:spcBef>
              <a:spcAft>
                <a:spcPts val="600"/>
              </a:spcAft>
            </a:pPr>
            <a:endParaRPr lang="en-US" sz="2400" b="1" cap="small" dirty="0">
              <a:latin typeface="Calibri" panose="020F0502020204030204" pitchFamily="34" charset="0"/>
              <a:ea typeface="Calibri"/>
              <a:cs typeface="Calibri" panose="020F0502020204030204" pitchFamily="34" charset="0"/>
              <a:sym typeface="Calibri"/>
            </a:endParaRPr>
          </a:p>
          <a:p>
            <a:pPr marL="0" marR="0" algn="ctr" fontAlgn="base">
              <a:lnSpc>
                <a:spcPct val="115000"/>
              </a:lnSpc>
              <a:spcBef>
                <a:spcPts val="0"/>
              </a:spcBef>
              <a:spcAft>
                <a:spcPts val="600"/>
              </a:spcAft>
            </a:pPr>
            <a:endParaRPr lang="en-US" sz="2400" b="1" cap="small" dirty="0">
              <a:latin typeface="Calibri" panose="020F0502020204030204" pitchFamily="34" charset="0"/>
              <a:ea typeface="Calibri"/>
              <a:cs typeface="Calibri" panose="020F0502020204030204" pitchFamily="34" charset="0"/>
              <a:sym typeface="Calibri"/>
            </a:endParaRPr>
          </a:p>
          <a:p>
            <a:pPr marL="0" marR="0" algn="ctr" fontAlgn="base">
              <a:lnSpc>
                <a:spcPct val="115000"/>
              </a:lnSpc>
              <a:spcBef>
                <a:spcPts val="0"/>
              </a:spcBef>
              <a:spcAft>
                <a:spcPts val="600"/>
              </a:spcAft>
            </a:pPr>
            <a:endParaRPr lang="en-US" sz="2400" b="1" cap="small" dirty="0">
              <a:latin typeface="Calibri" panose="020F0502020204030204" pitchFamily="34" charset="0"/>
              <a:ea typeface="Calibri"/>
              <a:cs typeface="Calibri" panose="020F0502020204030204" pitchFamily="34" charset="0"/>
              <a:sym typeface="Calibri"/>
            </a:endParaRPr>
          </a:p>
          <a:p>
            <a:pPr marL="0" marR="0" algn="ctr" fontAlgn="base">
              <a:lnSpc>
                <a:spcPct val="115000"/>
              </a:lnSpc>
              <a:spcBef>
                <a:spcPts val="0"/>
              </a:spcBef>
              <a:spcAft>
                <a:spcPts val="600"/>
              </a:spcAft>
            </a:pPr>
            <a:endParaRPr lang="en-US" sz="900" b="1" cap="small" dirty="0">
              <a:latin typeface="Calibri" panose="020F0502020204030204" pitchFamily="34" charset="0"/>
              <a:ea typeface="Calibri"/>
              <a:cs typeface="Calibri" panose="020F0502020204030204" pitchFamily="34" charset="0"/>
              <a:sym typeface="Calibri"/>
            </a:endParaRPr>
          </a:p>
          <a:p>
            <a:pPr marL="0" marR="0" algn="ctr" fontAlgn="base">
              <a:lnSpc>
                <a:spcPct val="115000"/>
              </a:lnSpc>
              <a:spcBef>
                <a:spcPts val="0"/>
              </a:spcBef>
              <a:spcAft>
                <a:spcPts val="600"/>
              </a:spcAft>
            </a:pPr>
            <a:r>
              <a:rPr lang="en-US" sz="2400" b="1" cap="small" dirty="0">
                <a:latin typeface="+mn-lt"/>
                <a:ea typeface="Calibri"/>
                <a:cs typeface="Calibri" panose="020F0502020204030204" pitchFamily="34" charset="0"/>
                <a:sym typeface="Calibri"/>
              </a:rPr>
              <a:t>We will come back together </a:t>
            </a:r>
            <a:br>
              <a:rPr lang="en-US" sz="2400" b="1" cap="small" dirty="0">
                <a:latin typeface="+mn-lt"/>
                <a:ea typeface="Calibri"/>
                <a:cs typeface="Calibri" panose="020F0502020204030204" pitchFamily="34" charset="0"/>
                <a:sym typeface="Calibri"/>
              </a:rPr>
            </a:br>
            <a:r>
              <a:rPr lang="en-US" sz="2400" b="1" cap="small" dirty="0">
                <a:latin typeface="+mn-lt"/>
                <a:ea typeface="Calibri"/>
                <a:cs typeface="Calibri" panose="020F0502020204030204" pitchFamily="34" charset="0"/>
                <a:sym typeface="Calibri"/>
              </a:rPr>
              <a:t>Monday, July 15th to review </a:t>
            </a:r>
          </a:p>
          <a:p>
            <a:pPr marL="0" marR="0" algn="ctr" fontAlgn="base">
              <a:lnSpc>
                <a:spcPct val="115000"/>
              </a:lnSpc>
              <a:spcBef>
                <a:spcPts val="0"/>
              </a:spcBef>
              <a:spcAft>
                <a:spcPts val="600"/>
              </a:spcAft>
            </a:pPr>
            <a:r>
              <a:rPr lang="en-US" sz="2400" b="1" cap="small" dirty="0">
                <a:latin typeface="+mn-lt"/>
                <a:ea typeface="Calibri"/>
                <a:cs typeface="Calibri" panose="020F0502020204030204" pitchFamily="34" charset="0"/>
                <a:sym typeface="Calibri"/>
              </a:rPr>
              <a:t>Budget Development</a:t>
            </a:r>
            <a:endParaRPr lang="en-US" sz="4000" b="1" i="0" u="none" strike="noStrike" dirty="0">
              <a:latin typeface="+mn-lt"/>
              <a:ea typeface="Calibri"/>
              <a:cs typeface="Calibri"/>
              <a:sym typeface="Calibri"/>
            </a:endParaRPr>
          </a:p>
        </p:txBody>
      </p:sp>
      <p:pic>
        <p:nvPicPr>
          <p:cNvPr id="4" name="Picture 3" descr="A qr code with a black and white background&#10;&#10;Description automatically generated">
            <a:extLst>
              <a:ext uri="{FF2B5EF4-FFF2-40B4-BE49-F238E27FC236}">
                <a16:creationId xmlns:a16="http://schemas.microsoft.com/office/drawing/2014/main" id="{F04EA5DC-7F7C-E149-1E0C-22DFD1E7BF35}"/>
              </a:ext>
            </a:extLst>
          </p:cNvPr>
          <p:cNvPicPr>
            <a:picLocks noChangeAspect="1"/>
          </p:cNvPicPr>
          <p:nvPr/>
        </p:nvPicPr>
        <p:blipFill>
          <a:blip r:embed="rId3"/>
          <a:stretch>
            <a:fillRect/>
          </a:stretch>
        </p:blipFill>
        <p:spPr>
          <a:xfrm>
            <a:off x="6230319" y="1192193"/>
            <a:ext cx="4182678" cy="4182678"/>
          </a:xfrm>
          <a:prstGeom prst="rect">
            <a:avLst/>
          </a:prstGeom>
        </p:spPr>
      </p:pic>
      <p:pic>
        <p:nvPicPr>
          <p:cNvPr id="2" name="Picture 1">
            <a:extLst>
              <a:ext uri="{FF2B5EF4-FFF2-40B4-BE49-F238E27FC236}">
                <a16:creationId xmlns:a16="http://schemas.microsoft.com/office/drawing/2014/main" id="{F7B5E6C9-7507-1E1F-F9CD-DA111792DA83}"/>
              </a:ext>
            </a:extLst>
          </p:cNvPr>
          <p:cNvPicPr>
            <a:picLocks noChangeAspect="1"/>
          </p:cNvPicPr>
          <p:nvPr/>
        </p:nvPicPr>
        <p:blipFill>
          <a:blip r:embed="rId4"/>
          <a:stretch>
            <a:fillRect/>
          </a:stretch>
        </p:blipFill>
        <p:spPr>
          <a:xfrm>
            <a:off x="280491" y="1032205"/>
            <a:ext cx="3887602" cy="2321949"/>
          </a:xfrm>
          <a:prstGeom prst="rect">
            <a:avLst/>
          </a:prstGeom>
        </p:spPr>
      </p:pic>
      <p:pic>
        <p:nvPicPr>
          <p:cNvPr id="6" name="Picture 5" descr="A logo with a red and white circle&#10;&#10;Description automatically generated">
            <a:extLst>
              <a:ext uri="{FF2B5EF4-FFF2-40B4-BE49-F238E27FC236}">
                <a16:creationId xmlns:a16="http://schemas.microsoft.com/office/drawing/2014/main" id="{4A418709-A0C5-156B-BBBB-4A5C6A247CB3}"/>
              </a:ext>
            </a:extLst>
          </p:cNvPr>
          <p:cNvPicPr>
            <a:picLocks noChangeAspect="1"/>
          </p:cNvPicPr>
          <p:nvPr/>
        </p:nvPicPr>
        <p:blipFill>
          <a:blip r:embed="rId5"/>
          <a:stretch>
            <a:fillRect/>
          </a:stretch>
        </p:blipFill>
        <p:spPr>
          <a:xfrm>
            <a:off x="532933" y="3578077"/>
            <a:ext cx="3337839" cy="2513044"/>
          </a:xfrm>
          <a:prstGeom prst="rect">
            <a:avLst/>
          </a:prstGeom>
        </p:spPr>
      </p:pic>
    </p:spTree>
    <p:extLst>
      <p:ext uri="{BB962C8B-B14F-4D97-AF65-F5344CB8AC3E}">
        <p14:creationId xmlns:p14="http://schemas.microsoft.com/office/powerpoint/2010/main" val="4432743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08"/>
        <p:cNvGrpSpPr/>
        <p:nvPr/>
      </p:nvGrpSpPr>
      <p:grpSpPr>
        <a:xfrm>
          <a:off x="0" y="0"/>
          <a:ext cx="0" cy="0"/>
          <a:chOff x="0" y="0"/>
          <a:chExt cx="0" cy="0"/>
        </a:xfrm>
      </p:grpSpPr>
      <p:sp>
        <p:nvSpPr>
          <p:cNvPr id="2" name="Google Shape;109;g2ac194df0a2_1_0">
            <a:extLst>
              <a:ext uri="{FF2B5EF4-FFF2-40B4-BE49-F238E27FC236}">
                <a16:creationId xmlns:a16="http://schemas.microsoft.com/office/drawing/2014/main" id="{4592AE04-12A2-7559-ED8E-E52801DE88E3}"/>
              </a:ext>
            </a:extLst>
          </p:cNvPr>
          <p:cNvSpPr/>
          <p:nvPr/>
        </p:nvSpPr>
        <p:spPr>
          <a:xfrm>
            <a:off x="0" y="-85663"/>
            <a:ext cx="12192000" cy="68571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900"/>
              <a:buFont typeface="Arial"/>
              <a:buNone/>
            </a:pPr>
            <a:endParaRPr sz="900" u="none" strike="noStrike" cap="none" dirty="0">
              <a:solidFill>
                <a:srgbClr val="FFFFFF"/>
              </a:solidFill>
              <a:latin typeface="+mn-lt"/>
              <a:cs typeface="Calibri" panose="020F0502020204030204" pitchFamily="34" charset="0"/>
              <a:sym typeface="Arial"/>
            </a:endParaRPr>
          </a:p>
        </p:txBody>
      </p:sp>
      <p:sp>
        <p:nvSpPr>
          <p:cNvPr id="109" name="Google Shape;109;g2ac194df0a2_1_0"/>
          <p:cNvSpPr/>
          <p:nvPr/>
        </p:nvSpPr>
        <p:spPr>
          <a:xfrm>
            <a:off x="4969849" y="581025"/>
            <a:ext cx="6838636" cy="5536367"/>
          </a:xfrm>
          <a:prstGeom prst="rect">
            <a:avLst/>
          </a:prstGeom>
          <a:noFill/>
          <a:ln>
            <a:noFill/>
          </a:ln>
        </p:spPr>
        <p:txBody>
          <a:bodyPr spcFirstLastPara="1" wrap="square" lIns="91425" tIns="45700" rIns="91425" bIns="45700" anchor="ctr" anchorCtr="0">
            <a:noAutofit/>
          </a:bodyPr>
          <a:lstStyle/>
          <a:p>
            <a:pPr algn="l" rtl="0" fontAlgn="base"/>
            <a:r>
              <a:rPr lang="en-US" sz="1600" b="1" i="0" dirty="0">
                <a:effectLst/>
                <a:latin typeface="+mn-lt"/>
              </a:rPr>
              <a:t>Each cycle, 4 webinars will be </a:t>
            </a:r>
            <a:r>
              <a:rPr lang="en-US" sz="1600" b="1" dirty="0">
                <a:latin typeface="+mn-lt"/>
              </a:rPr>
              <a:t>offered </a:t>
            </a:r>
            <a:r>
              <a:rPr lang="en-US" sz="1600" b="1" i="0" dirty="0">
                <a:effectLst/>
                <a:latin typeface="+mn-lt"/>
              </a:rPr>
              <a:t>to support the proposal development process.</a:t>
            </a:r>
          </a:p>
          <a:p>
            <a:pPr algn="l" rtl="0" fontAlgn="base"/>
            <a:endParaRPr lang="en-US" sz="1600" b="1" dirty="0">
              <a:latin typeface="+mn-lt"/>
            </a:endParaRPr>
          </a:p>
          <a:p>
            <a:pPr algn="l" rtl="0" fontAlgn="base"/>
            <a:endParaRPr lang="en-US" sz="1600" b="1" dirty="0">
              <a:latin typeface="+mn-lt"/>
            </a:endParaRPr>
          </a:p>
          <a:p>
            <a:pPr algn="l" rtl="0" fontAlgn="base"/>
            <a:r>
              <a:rPr lang="en-US" sz="1600" b="1" i="0" dirty="0">
                <a:effectLst/>
                <a:latin typeface="+mn-lt"/>
              </a:rPr>
              <a:t>1 – Information Session + Q &amp; A (60 Min)</a:t>
            </a:r>
            <a:endParaRPr lang="en-US" sz="1600" b="0" i="0" dirty="0">
              <a:effectLst/>
              <a:latin typeface="+mn-lt"/>
            </a:endParaRPr>
          </a:p>
          <a:p>
            <a:pPr algn="l" rtl="0" fontAlgn="base"/>
            <a:endParaRPr lang="en-US" sz="1600" b="0" i="0" dirty="0">
              <a:solidFill>
                <a:srgbClr val="000000"/>
              </a:solidFill>
              <a:effectLst/>
              <a:latin typeface="+mn-lt"/>
            </a:endParaRPr>
          </a:p>
          <a:p>
            <a:pPr algn="l" rtl="0" fontAlgn="base"/>
            <a:r>
              <a:rPr lang="en-US" sz="1600" b="1" i="0" dirty="0">
                <a:solidFill>
                  <a:srgbClr val="000000"/>
                </a:solidFill>
                <a:effectLst/>
                <a:latin typeface="+mn-lt"/>
              </a:rPr>
              <a:t>2 – Workshop: Community of Practice (June </a:t>
            </a:r>
            <a:r>
              <a:rPr lang="en-US" sz="1600" b="1" dirty="0">
                <a:latin typeface="+mn-lt"/>
              </a:rPr>
              <a:t>21</a:t>
            </a:r>
            <a:r>
              <a:rPr lang="en-US" sz="1600" b="1" i="0" dirty="0">
                <a:solidFill>
                  <a:srgbClr val="000000"/>
                </a:solidFill>
                <a:effectLst/>
                <a:latin typeface="+mn-lt"/>
              </a:rPr>
              <a:t>)</a:t>
            </a:r>
            <a:endParaRPr lang="en-US" sz="1600" b="0" i="0" dirty="0">
              <a:solidFill>
                <a:srgbClr val="000000"/>
              </a:solidFill>
              <a:effectLst/>
              <a:latin typeface="+mn-lt"/>
            </a:endParaRPr>
          </a:p>
          <a:p>
            <a:pPr algn="l" rtl="0" fontAlgn="base"/>
            <a:endParaRPr lang="en-US" sz="1600" b="0" i="0" dirty="0">
              <a:solidFill>
                <a:srgbClr val="000000"/>
              </a:solidFill>
              <a:effectLst/>
              <a:latin typeface="+mn-lt"/>
            </a:endParaRPr>
          </a:p>
          <a:p>
            <a:pPr algn="l" rtl="0" fontAlgn="base"/>
            <a:r>
              <a:rPr lang="en-US" sz="1600" b="1" i="0" dirty="0">
                <a:solidFill>
                  <a:srgbClr val="000000"/>
                </a:solidFill>
                <a:effectLst/>
                <a:latin typeface="+mn-lt"/>
              </a:rPr>
              <a:t>3 – Workshop: Building A Competitive Proposal (June 28)</a:t>
            </a:r>
            <a:r>
              <a:rPr lang="en-US" sz="1600" b="0" i="0" dirty="0">
                <a:solidFill>
                  <a:srgbClr val="000000"/>
                </a:solidFill>
                <a:effectLst/>
                <a:latin typeface="+mn-lt"/>
              </a:rPr>
              <a:t> </a:t>
            </a:r>
          </a:p>
          <a:p>
            <a:pPr algn="l" rtl="0" fontAlgn="base"/>
            <a:endParaRPr lang="en-US" sz="1600" b="0" i="0" dirty="0">
              <a:solidFill>
                <a:srgbClr val="000000"/>
              </a:solidFill>
              <a:effectLst/>
              <a:latin typeface="+mn-lt"/>
            </a:endParaRPr>
          </a:p>
          <a:p>
            <a:pPr algn="l" rtl="0" fontAlgn="base"/>
            <a:r>
              <a:rPr lang="en-US" sz="1600" b="1" i="0" dirty="0">
                <a:solidFill>
                  <a:srgbClr val="000000"/>
                </a:solidFill>
                <a:effectLst/>
                <a:latin typeface="+mn-lt"/>
              </a:rPr>
              <a:t>4 – Workshop: Budget Development (July </a:t>
            </a:r>
            <a:r>
              <a:rPr lang="en-US" sz="1600" b="1" i="0" dirty="0">
                <a:solidFill>
                  <a:schemeClr val="bg2">
                    <a:lumMod val="50000"/>
                  </a:schemeClr>
                </a:solidFill>
                <a:effectLst/>
                <a:latin typeface="+mn-lt"/>
              </a:rPr>
              <a:t>15)</a:t>
            </a:r>
            <a:r>
              <a:rPr lang="en-US" sz="1600" b="0" i="0" dirty="0">
                <a:solidFill>
                  <a:schemeClr val="bg2">
                    <a:lumMod val="50000"/>
                  </a:schemeClr>
                </a:solidFill>
                <a:effectLst/>
                <a:latin typeface="+mn-lt"/>
              </a:rPr>
              <a:t> </a:t>
            </a:r>
          </a:p>
          <a:p>
            <a:pPr algn="l" rtl="0" fontAlgn="base"/>
            <a:endParaRPr lang="en-US" sz="1600" b="0" i="0" dirty="0">
              <a:solidFill>
                <a:srgbClr val="000000"/>
              </a:solidFill>
              <a:effectLst/>
              <a:latin typeface="+mn-lt"/>
            </a:endParaRPr>
          </a:p>
          <a:p>
            <a:pPr algn="l" rtl="0" fontAlgn="base"/>
            <a:r>
              <a:rPr lang="en-US" sz="1600" b="1" i="0" dirty="0">
                <a:solidFill>
                  <a:srgbClr val="000000"/>
                </a:solidFill>
                <a:effectLst/>
                <a:latin typeface="+mn-lt"/>
              </a:rPr>
              <a:t>5 – Office Hours: Monday, August 6th</a:t>
            </a:r>
            <a:endParaRPr lang="en-US" sz="1600" dirty="0">
              <a:latin typeface="+mn-lt"/>
            </a:endParaRPr>
          </a:p>
          <a:p>
            <a:pPr algn="l" rtl="0" fontAlgn="base"/>
            <a:endParaRPr lang="en-US" sz="1100" b="1" i="0" dirty="0">
              <a:solidFill>
                <a:srgbClr val="000000"/>
              </a:solidFill>
              <a:effectLst/>
              <a:latin typeface="+mn-lt"/>
            </a:endParaRPr>
          </a:p>
          <a:p>
            <a:pPr algn="l" rtl="0" fontAlgn="base"/>
            <a:r>
              <a:rPr lang="en-US" sz="1100" b="1" i="0" dirty="0">
                <a:solidFill>
                  <a:srgbClr val="000000"/>
                </a:solidFill>
                <a:effectLst/>
                <a:latin typeface="+mn-lt"/>
              </a:rPr>
              <a:t>*Webinars will also be recorded and uploaded to AIHEC.org for review</a:t>
            </a:r>
          </a:p>
          <a:p>
            <a:pPr algn="l" rtl="0" fontAlgn="base"/>
            <a:endParaRPr lang="en-US" sz="1600" dirty="0">
              <a:solidFill>
                <a:schemeClr val="bg2">
                  <a:lumMod val="50000"/>
                </a:schemeClr>
              </a:solidFill>
              <a:latin typeface="+mn-lt"/>
            </a:endParaRPr>
          </a:p>
          <a:p>
            <a:pPr algn="l" rtl="0" fontAlgn="base"/>
            <a:endParaRPr lang="en-US" sz="1600" b="0" i="0" dirty="0">
              <a:solidFill>
                <a:schemeClr val="bg2">
                  <a:lumMod val="50000"/>
                </a:schemeClr>
              </a:solidFill>
              <a:effectLst/>
              <a:latin typeface="+mn-lt"/>
            </a:endParaRPr>
          </a:p>
          <a:p>
            <a:pPr algn="l" rtl="0" fontAlgn="base"/>
            <a:endParaRPr lang="en-US" sz="1600" b="0" i="0" dirty="0">
              <a:solidFill>
                <a:schemeClr val="bg2">
                  <a:lumMod val="50000"/>
                </a:schemeClr>
              </a:solidFill>
              <a:effectLst/>
              <a:latin typeface="+mn-lt"/>
            </a:endParaRPr>
          </a:p>
          <a:p>
            <a:pPr algn="ctr" fontAlgn="base"/>
            <a:r>
              <a:rPr lang="en-US" sz="1600" i="1" dirty="0">
                <a:solidFill>
                  <a:schemeClr val="bg2">
                    <a:lumMod val="50000"/>
                  </a:schemeClr>
                </a:solidFill>
                <a:effectLst/>
                <a:latin typeface="+mn-lt"/>
                <a:ea typeface="Times New Roman" panose="02020603050405020304" pitchFamily="18" charset="0"/>
                <a:cs typeface="Calibri" panose="020F0502020204030204" pitchFamily="34" charset="0"/>
              </a:rPr>
              <a:t>TCU faculty and staff who are interested but are not ready to submit a project are encouraged to attend workshops and learn more about the program, then submit an application for a future cycle.</a:t>
            </a:r>
            <a:endParaRPr lang="en-US" sz="1600" i="1" dirty="0">
              <a:solidFill>
                <a:schemeClr val="bg2">
                  <a:lumMod val="50000"/>
                </a:schemeClr>
              </a:solidFill>
              <a:effectLst/>
              <a:latin typeface="+mn-lt"/>
              <a:ea typeface="Times New Roman" panose="02020603050405020304" pitchFamily="18" charset="0"/>
              <a:cs typeface="Times New Roman" panose="02020603050405020304" pitchFamily="18" charset="0"/>
            </a:endParaRPr>
          </a:p>
          <a:p>
            <a:pPr algn="l" rtl="0" fontAlgn="base"/>
            <a:endParaRPr lang="en-US" sz="1600" b="0" i="0" dirty="0">
              <a:solidFill>
                <a:srgbClr val="000000"/>
              </a:solidFill>
              <a:effectLst/>
              <a:latin typeface="+mn-lt"/>
            </a:endParaRPr>
          </a:p>
        </p:txBody>
      </p:sp>
      <p:sp>
        <p:nvSpPr>
          <p:cNvPr id="110" name="Google Shape;110;g2ac194df0a2_1_0"/>
          <p:cNvSpPr/>
          <p:nvPr/>
        </p:nvSpPr>
        <p:spPr>
          <a:xfrm>
            <a:off x="0" y="447"/>
            <a:ext cx="4694400" cy="6857100"/>
          </a:xfrm>
          <a:prstGeom prst="rect">
            <a:avLst/>
          </a:prstGeom>
          <a:solidFill>
            <a:schemeClr val="dk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900"/>
              <a:buFont typeface="Arial"/>
              <a:buNone/>
            </a:pPr>
            <a:r>
              <a:rPr lang="en-US" sz="900" u="none" strike="noStrike" cap="none" dirty="0">
                <a:solidFill>
                  <a:srgbClr val="FFFFFF"/>
                </a:solidFill>
                <a:latin typeface="Calibri" panose="020F0502020204030204" pitchFamily="34" charset="0"/>
                <a:cs typeface="Calibri" panose="020F0502020204030204" pitchFamily="34" charset="0"/>
                <a:sym typeface="Arial"/>
              </a:rPr>
              <a:t>\</a:t>
            </a:r>
            <a:endParaRPr sz="900" u="none" strike="noStrike" cap="none" dirty="0">
              <a:solidFill>
                <a:srgbClr val="FFFFFF"/>
              </a:solidFill>
              <a:latin typeface="Calibri" panose="020F0502020204030204" pitchFamily="34" charset="0"/>
              <a:cs typeface="Calibri" panose="020F0502020204030204" pitchFamily="34" charset="0"/>
              <a:sym typeface="Arial"/>
            </a:endParaRPr>
          </a:p>
        </p:txBody>
      </p:sp>
      <p:sp>
        <p:nvSpPr>
          <p:cNvPr id="111" name="Google Shape;111;g2ac194df0a2_1_0"/>
          <p:cNvSpPr/>
          <p:nvPr/>
        </p:nvSpPr>
        <p:spPr>
          <a:xfrm>
            <a:off x="-3313" y="-85663"/>
            <a:ext cx="4694400" cy="6943663"/>
          </a:xfrm>
          <a:prstGeom prst="rect">
            <a:avLst/>
          </a:prstGeom>
          <a:solidFill>
            <a:schemeClr val="bg1"/>
          </a:solidFill>
          <a:ln>
            <a:noFill/>
          </a:ln>
          <a:effectLst>
            <a:outerShdw blurRad="50800" dist="38100" dir="2700000" algn="tl" rotWithShape="0">
              <a:prstClr val="black">
                <a:alpha val="40000"/>
              </a:prstClr>
            </a:outerShdw>
          </a:effectLst>
          <a:scene3d>
            <a:camera prst="orthographicFront"/>
            <a:lightRig rig="threePt" dir="t"/>
          </a:scene3d>
          <a:sp3d prstMaterial="plastic">
            <a:bevelT w="254000"/>
            <a:bevelB w="254000"/>
          </a:sp3d>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900"/>
              <a:buFont typeface="Arial"/>
              <a:buNone/>
            </a:pPr>
            <a:endParaRPr lang="en-US" sz="900" u="none" strike="noStrike" cap="none" dirty="0">
              <a:solidFill>
                <a:srgbClr val="FFFFFF"/>
              </a:solidFill>
              <a:latin typeface="Calibri" panose="020F0502020204030204" pitchFamily="34" charset="0"/>
              <a:cs typeface="Calibri" panose="020F0502020204030204" pitchFamily="34" charset="0"/>
              <a:sym typeface="Arial"/>
            </a:endParaRPr>
          </a:p>
        </p:txBody>
      </p:sp>
      <p:sp>
        <p:nvSpPr>
          <p:cNvPr id="116" name="Google Shape;116;g2ac194df0a2_1_0"/>
          <p:cNvSpPr txBox="1"/>
          <p:nvPr/>
        </p:nvSpPr>
        <p:spPr>
          <a:xfrm>
            <a:off x="0" y="-86116"/>
            <a:ext cx="4633707" cy="3431668"/>
          </a:xfrm>
          <a:prstGeom prst="rect">
            <a:avLst/>
          </a:prstGeom>
          <a:solidFill>
            <a:srgbClr val="3A87AE"/>
          </a:solidFill>
          <a:ln>
            <a:noFill/>
          </a:ln>
        </p:spPr>
        <p:txBody>
          <a:bodyPr spcFirstLastPara="1" wrap="square" lIns="91425" tIns="45700" rIns="91425" bIns="45700" anchor="t" anchorCtr="0">
            <a:spAutoFit/>
          </a:bodyPr>
          <a:lstStyle/>
          <a:p>
            <a:pPr marL="342900" marR="0" lvl="0" indent="-215900" algn="ctr" rtl="0">
              <a:lnSpc>
                <a:spcPct val="100000"/>
              </a:lnSpc>
              <a:spcBef>
                <a:spcPts val="0"/>
              </a:spcBef>
              <a:spcAft>
                <a:spcPts val="0"/>
              </a:spcAft>
              <a:buClr>
                <a:srgbClr val="000000"/>
              </a:buClr>
              <a:buSzPts val="2000"/>
              <a:buFont typeface="Courier New"/>
              <a:buNone/>
            </a:pPr>
            <a:endParaRPr lang="en-US" sz="4000" b="1" i="0" u="none" strike="noStrike" dirty="0">
              <a:solidFill>
                <a:schemeClr val="bg1"/>
              </a:solidFill>
              <a:latin typeface="+mn-lt"/>
              <a:ea typeface="Calibri"/>
              <a:cs typeface="Calibri"/>
              <a:sym typeface="Calibri"/>
            </a:endParaRPr>
          </a:p>
          <a:p>
            <a:pPr marL="342900" marR="0" lvl="0" indent="-215900" algn="ctr" rtl="0">
              <a:lnSpc>
                <a:spcPct val="100000"/>
              </a:lnSpc>
              <a:spcBef>
                <a:spcPts val="0"/>
              </a:spcBef>
              <a:spcAft>
                <a:spcPts val="0"/>
              </a:spcAft>
              <a:buClr>
                <a:srgbClr val="000000"/>
              </a:buClr>
              <a:buSzPts val="2000"/>
              <a:buFont typeface="Courier New"/>
              <a:buNone/>
            </a:pPr>
            <a:r>
              <a:rPr lang="en-US" sz="4000" b="1" i="0" u="none" strike="noStrike" dirty="0">
                <a:solidFill>
                  <a:schemeClr val="bg1"/>
                </a:solidFill>
                <a:latin typeface="+mn-lt"/>
                <a:ea typeface="Calibri"/>
                <a:cs typeface="Calibri"/>
                <a:sym typeface="Calibri"/>
              </a:rPr>
              <a:t>Timeline</a:t>
            </a:r>
          </a:p>
          <a:p>
            <a:pPr marL="342900" marR="0" lvl="0" indent="-215900" algn="ctr" rtl="0">
              <a:lnSpc>
                <a:spcPct val="100000"/>
              </a:lnSpc>
              <a:spcBef>
                <a:spcPts val="0"/>
              </a:spcBef>
              <a:spcAft>
                <a:spcPts val="0"/>
              </a:spcAft>
              <a:buClr>
                <a:srgbClr val="000000"/>
              </a:buClr>
              <a:buSzPts val="2000"/>
              <a:buFont typeface="Courier New"/>
              <a:buNone/>
            </a:pPr>
            <a:r>
              <a:rPr lang="en-US" sz="4000" b="1" i="0" u="none" strike="noStrike" dirty="0">
                <a:solidFill>
                  <a:schemeClr val="bg1"/>
                </a:solidFill>
                <a:latin typeface="+mn-lt"/>
                <a:ea typeface="Calibri"/>
                <a:cs typeface="Calibri"/>
                <a:sym typeface="Calibri"/>
              </a:rPr>
              <a:t> &amp; Overview</a:t>
            </a:r>
            <a:endParaRPr lang="en-US" sz="1800" dirty="0">
              <a:solidFill>
                <a:schemeClr val="bg1"/>
              </a:solidFill>
              <a:effectLst/>
              <a:latin typeface="+mn-lt"/>
              <a:ea typeface="Times New Roman" panose="02020603050405020304" pitchFamily="18" charset="0"/>
              <a:cs typeface="Calibri" panose="020F0502020204030204" pitchFamily="34" charset="0"/>
            </a:endParaRPr>
          </a:p>
          <a:p>
            <a:pPr marL="0" marR="0" algn="ctr">
              <a:lnSpc>
                <a:spcPct val="150000"/>
              </a:lnSpc>
              <a:spcBef>
                <a:spcPts val="0"/>
              </a:spcBef>
              <a:spcAft>
                <a:spcPts val="600"/>
              </a:spcAft>
            </a:pPr>
            <a:endParaRPr lang="en-US" sz="1800" b="1" i="0" u="none" strike="noStrike" dirty="0">
              <a:solidFill>
                <a:schemeClr val="bg1"/>
              </a:solidFill>
              <a:latin typeface="+mn-lt"/>
              <a:ea typeface="Calibri"/>
              <a:cs typeface="Calibri" panose="020F0502020204030204" pitchFamily="34" charset="0"/>
              <a:sym typeface="Calibri"/>
            </a:endParaRPr>
          </a:p>
          <a:p>
            <a:pPr marL="0" marR="0" algn="ctr">
              <a:lnSpc>
                <a:spcPct val="150000"/>
              </a:lnSpc>
              <a:spcBef>
                <a:spcPts val="0"/>
              </a:spcBef>
              <a:spcAft>
                <a:spcPts val="600"/>
              </a:spcAft>
            </a:pPr>
            <a:endParaRPr lang="en-US" sz="4000" b="1" i="0" u="none" strike="noStrike" dirty="0">
              <a:solidFill>
                <a:schemeClr val="bg1"/>
              </a:solidFill>
              <a:latin typeface="+mn-lt"/>
              <a:ea typeface="Calibri"/>
              <a:cs typeface="Calibri"/>
              <a:sym typeface="Calibri"/>
            </a:endParaRPr>
          </a:p>
        </p:txBody>
      </p:sp>
      <p:sp>
        <p:nvSpPr>
          <p:cNvPr id="3" name="Rectangle 2">
            <a:extLst>
              <a:ext uri="{FF2B5EF4-FFF2-40B4-BE49-F238E27FC236}">
                <a16:creationId xmlns:a16="http://schemas.microsoft.com/office/drawing/2014/main" id="{23C048D2-D1D5-36C4-7F62-37FD909B4E4E}"/>
              </a:ext>
            </a:extLst>
          </p:cNvPr>
          <p:cNvSpPr/>
          <p:nvPr/>
        </p:nvSpPr>
        <p:spPr>
          <a:xfrm>
            <a:off x="5023882" y="2555749"/>
            <a:ext cx="6561982" cy="480270"/>
          </a:xfrm>
          <a:prstGeom prst="rect">
            <a:avLst/>
          </a:prstGeom>
          <a:noFill/>
          <a:ln>
            <a:solidFill>
              <a:srgbClr val="FFC000"/>
            </a:solidFill>
            <a:extLst>
              <a:ext uri="{C807C97D-BFC1-408E-A445-0C87EB9F89A2}">
                <ask:lineSketchStyleProps xmlns:ask="http://schemas.microsoft.com/office/drawing/2018/sketchyshapes" sd="1219033472">
                  <a:custGeom>
                    <a:avLst/>
                    <a:gdLst>
                      <a:gd name="connsiteX0" fmla="*/ 0 w 6561982"/>
                      <a:gd name="connsiteY0" fmla="*/ 0 h 602673"/>
                      <a:gd name="connsiteX1" fmla="*/ 590578 w 6561982"/>
                      <a:gd name="connsiteY1" fmla="*/ 0 h 602673"/>
                      <a:gd name="connsiteX2" fmla="*/ 1049917 w 6561982"/>
                      <a:gd name="connsiteY2" fmla="*/ 0 h 602673"/>
                      <a:gd name="connsiteX3" fmla="*/ 1837355 w 6561982"/>
                      <a:gd name="connsiteY3" fmla="*/ 0 h 602673"/>
                      <a:gd name="connsiteX4" fmla="*/ 2427933 w 6561982"/>
                      <a:gd name="connsiteY4" fmla="*/ 0 h 602673"/>
                      <a:gd name="connsiteX5" fmla="*/ 3018512 w 6561982"/>
                      <a:gd name="connsiteY5" fmla="*/ 0 h 602673"/>
                      <a:gd name="connsiteX6" fmla="*/ 3805950 w 6561982"/>
                      <a:gd name="connsiteY6" fmla="*/ 0 h 602673"/>
                      <a:gd name="connsiteX7" fmla="*/ 4330908 w 6561982"/>
                      <a:gd name="connsiteY7" fmla="*/ 0 h 602673"/>
                      <a:gd name="connsiteX8" fmla="*/ 5118346 w 6561982"/>
                      <a:gd name="connsiteY8" fmla="*/ 0 h 602673"/>
                      <a:gd name="connsiteX9" fmla="*/ 5905784 w 6561982"/>
                      <a:gd name="connsiteY9" fmla="*/ 0 h 602673"/>
                      <a:gd name="connsiteX10" fmla="*/ 6561982 w 6561982"/>
                      <a:gd name="connsiteY10" fmla="*/ 0 h 602673"/>
                      <a:gd name="connsiteX11" fmla="*/ 6561982 w 6561982"/>
                      <a:gd name="connsiteY11" fmla="*/ 602673 h 602673"/>
                      <a:gd name="connsiteX12" fmla="*/ 5840164 w 6561982"/>
                      <a:gd name="connsiteY12" fmla="*/ 602673 h 602673"/>
                      <a:gd name="connsiteX13" fmla="*/ 5052726 w 6561982"/>
                      <a:gd name="connsiteY13" fmla="*/ 602673 h 602673"/>
                      <a:gd name="connsiteX14" fmla="*/ 4265288 w 6561982"/>
                      <a:gd name="connsiteY14" fmla="*/ 602673 h 602673"/>
                      <a:gd name="connsiteX15" fmla="*/ 3740330 w 6561982"/>
                      <a:gd name="connsiteY15" fmla="*/ 602673 h 602673"/>
                      <a:gd name="connsiteX16" fmla="*/ 3084132 w 6561982"/>
                      <a:gd name="connsiteY16" fmla="*/ 602673 h 602673"/>
                      <a:gd name="connsiteX17" fmla="*/ 2296694 w 6561982"/>
                      <a:gd name="connsiteY17" fmla="*/ 602673 h 602673"/>
                      <a:gd name="connsiteX18" fmla="*/ 1640496 w 6561982"/>
                      <a:gd name="connsiteY18" fmla="*/ 602673 h 602673"/>
                      <a:gd name="connsiteX19" fmla="*/ 1181157 w 6561982"/>
                      <a:gd name="connsiteY19" fmla="*/ 602673 h 602673"/>
                      <a:gd name="connsiteX20" fmla="*/ 656198 w 6561982"/>
                      <a:gd name="connsiteY20" fmla="*/ 602673 h 602673"/>
                      <a:gd name="connsiteX21" fmla="*/ 0 w 6561982"/>
                      <a:gd name="connsiteY21" fmla="*/ 602673 h 602673"/>
                      <a:gd name="connsiteX22" fmla="*/ 0 w 6561982"/>
                      <a:gd name="connsiteY22" fmla="*/ 0 h 6026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6561982" h="602673" extrusionOk="0">
                        <a:moveTo>
                          <a:pt x="0" y="0"/>
                        </a:moveTo>
                        <a:cubicBezTo>
                          <a:pt x="204636" y="-26712"/>
                          <a:pt x="330331" y="-29097"/>
                          <a:pt x="590578" y="0"/>
                        </a:cubicBezTo>
                        <a:cubicBezTo>
                          <a:pt x="850825" y="29097"/>
                          <a:pt x="940478" y="-12035"/>
                          <a:pt x="1049917" y="0"/>
                        </a:cubicBezTo>
                        <a:cubicBezTo>
                          <a:pt x="1159356" y="12035"/>
                          <a:pt x="1609316" y="-39144"/>
                          <a:pt x="1837355" y="0"/>
                        </a:cubicBezTo>
                        <a:cubicBezTo>
                          <a:pt x="2065394" y="39144"/>
                          <a:pt x="2171482" y="-29178"/>
                          <a:pt x="2427933" y="0"/>
                        </a:cubicBezTo>
                        <a:cubicBezTo>
                          <a:pt x="2684384" y="29178"/>
                          <a:pt x="2865772" y="23259"/>
                          <a:pt x="3018512" y="0"/>
                        </a:cubicBezTo>
                        <a:cubicBezTo>
                          <a:pt x="3171252" y="-23259"/>
                          <a:pt x="3455233" y="-21177"/>
                          <a:pt x="3805950" y="0"/>
                        </a:cubicBezTo>
                        <a:cubicBezTo>
                          <a:pt x="4156667" y="21177"/>
                          <a:pt x="4095346" y="-5753"/>
                          <a:pt x="4330908" y="0"/>
                        </a:cubicBezTo>
                        <a:cubicBezTo>
                          <a:pt x="4566470" y="5753"/>
                          <a:pt x="4783861" y="-6958"/>
                          <a:pt x="5118346" y="0"/>
                        </a:cubicBezTo>
                        <a:cubicBezTo>
                          <a:pt x="5452831" y="6958"/>
                          <a:pt x="5715607" y="12412"/>
                          <a:pt x="5905784" y="0"/>
                        </a:cubicBezTo>
                        <a:cubicBezTo>
                          <a:pt x="6095961" y="-12412"/>
                          <a:pt x="6278710" y="21501"/>
                          <a:pt x="6561982" y="0"/>
                        </a:cubicBezTo>
                        <a:cubicBezTo>
                          <a:pt x="6541182" y="183143"/>
                          <a:pt x="6541195" y="398913"/>
                          <a:pt x="6561982" y="602673"/>
                        </a:cubicBezTo>
                        <a:cubicBezTo>
                          <a:pt x="6303046" y="609471"/>
                          <a:pt x="6020918" y="582514"/>
                          <a:pt x="5840164" y="602673"/>
                        </a:cubicBezTo>
                        <a:cubicBezTo>
                          <a:pt x="5659410" y="622832"/>
                          <a:pt x="5412435" y="597098"/>
                          <a:pt x="5052726" y="602673"/>
                        </a:cubicBezTo>
                        <a:cubicBezTo>
                          <a:pt x="4693017" y="608248"/>
                          <a:pt x="4511608" y="569780"/>
                          <a:pt x="4265288" y="602673"/>
                        </a:cubicBezTo>
                        <a:cubicBezTo>
                          <a:pt x="4018968" y="635566"/>
                          <a:pt x="3916740" y="613363"/>
                          <a:pt x="3740330" y="602673"/>
                        </a:cubicBezTo>
                        <a:cubicBezTo>
                          <a:pt x="3563920" y="591983"/>
                          <a:pt x="3324799" y="575149"/>
                          <a:pt x="3084132" y="602673"/>
                        </a:cubicBezTo>
                        <a:cubicBezTo>
                          <a:pt x="2843465" y="630197"/>
                          <a:pt x="2541947" y="596741"/>
                          <a:pt x="2296694" y="602673"/>
                        </a:cubicBezTo>
                        <a:cubicBezTo>
                          <a:pt x="2051441" y="608605"/>
                          <a:pt x="1807632" y="570906"/>
                          <a:pt x="1640496" y="602673"/>
                        </a:cubicBezTo>
                        <a:cubicBezTo>
                          <a:pt x="1473360" y="634440"/>
                          <a:pt x="1371764" y="604250"/>
                          <a:pt x="1181157" y="602673"/>
                        </a:cubicBezTo>
                        <a:cubicBezTo>
                          <a:pt x="990550" y="601096"/>
                          <a:pt x="865299" y="581583"/>
                          <a:pt x="656198" y="602673"/>
                        </a:cubicBezTo>
                        <a:cubicBezTo>
                          <a:pt x="447097" y="623763"/>
                          <a:pt x="145361" y="571578"/>
                          <a:pt x="0" y="602673"/>
                        </a:cubicBezTo>
                        <a:cubicBezTo>
                          <a:pt x="29644" y="308642"/>
                          <a:pt x="29646" y="190791"/>
                          <a:pt x="0" y="0"/>
                        </a:cubicBezTo>
                        <a:close/>
                      </a:path>
                    </a:pathLst>
                  </a:custGeom>
                  <ask:type>
                    <ask:lineSketchNone/>
                  </ask:type>
                </ask:lineSketchStyleProps>
              </a:ext>
            </a:extLst>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D0363138-5BE2-EFFB-A2F5-05BD3E080B75}"/>
              </a:ext>
            </a:extLst>
          </p:cNvPr>
          <p:cNvPicPr>
            <a:picLocks noChangeAspect="1"/>
          </p:cNvPicPr>
          <p:nvPr/>
        </p:nvPicPr>
        <p:blipFill>
          <a:blip r:embed="rId3"/>
          <a:stretch>
            <a:fillRect/>
          </a:stretch>
        </p:blipFill>
        <p:spPr>
          <a:xfrm>
            <a:off x="637081" y="5881344"/>
            <a:ext cx="3176291" cy="890093"/>
          </a:xfrm>
          <a:prstGeom prst="rect">
            <a:avLst/>
          </a:prstGeom>
        </p:spPr>
      </p:pic>
    </p:spTree>
    <p:extLst>
      <p:ext uri="{BB962C8B-B14F-4D97-AF65-F5344CB8AC3E}">
        <p14:creationId xmlns:p14="http://schemas.microsoft.com/office/powerpoint/2010/main" val="9893224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08"/>
        <p:cNvGrpSpPr/>
        <p:nvPr/>
      </p:nvGrpSpPr>
      <p:grpSpPr>
        <a:xfrm>
          <a:off x="0" y="0"/>
          <a:ext cx="0" cy="0"/>
          <a:chOff x="0" y="0"/>
          <a:chExt cx="0" cy="0"/>
        </a:xfrm>
      </p:grpSpPr>
      <p:sp>
        <p:nvSpPr>
          <p:cNvPr id="111" name="Google Shape;111;g2ac194df0a2_1_0"/>
          <p:cNvSpPr/>
          <p:nvPr/>
        </p:nvSpPr>
        <p:spPr>
          <a:xfrm>
            <a:off x="0" y="1"/>
            <a:ext cx="12192000" cy="1524000"/>
          </a:xfrm>
          <a:prstGeom prst="rect">
            <a:avLst/>
          </a:prstGeom>
          <a:solidFill>
            <a:srgbClr val="3A87AE"/>
          </a:solidFill>
          <a:ln>
            <a:noFill/>
          </a:ln>
          <a:effectLst>
            <a:outerShdw blurRad="50800" dist="38100" dir="2700000" algn="tl" rotWithShape="0">
              <a:prstClr val="black">
                <a:alpha val="40000"/>
              </a:prst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900"/>
              <a:buFont typeface="Arial"/>
              <a:buNone/>
            </a:pPr>
            <a:endParaRPr lang="en-US" sz="900" u="none" strike="noStrike" cap="none" dirty="0">
              <a:solidFill>
                <a:srgbClr val="FFFFFF"/>
              </a:solidFill>
              <a:latin typeface="Calibri" panose="020F0502020204030204" pitchFamily="34" charset="0"/>
              <a:cs typeface="Calibri" panose="020F0502020204030204" pitchFamily="34" charset="0"/>
              <a:sym typeface="Arial"/>
            </a:endParaRPr>
          </a:p>
        </p:txBody>
      </p:sp>
      <p:sp>
        <p:nvSpPr>
          <p:cNvPr id="2" name="Title 1">
            <a:extLst>
              <a:ext uri="{FF2B5EF4-FFF2-40B4-BE49-F238E27FC236}">
                <a16:creationId xmlns:a16="http://schemas.microsoft.com/office/drawing/2014/main" id="{464B78E6-F4D9-080E-BFF4-7C2704552C85}"/>
              </a:ext>
            </a:extLst>
          </p:cNvPr>
          <p:cNvSpPr>
            <a:spLocks noGrp="1"/>
          </p:cNvSpPr>
          <p:nvPr>
            <p:ph type="title"/>
          </p:nvPr>
        </p:nvSpPr>
        <p:spPr>
          <a:xfrm>
            <a:off x="517857" y="367670"/>
            <a:ext cx="11156285" cy="788661"/>
          </a:xfrm>
        </p:spPr>
        <p:txBody>
          <a:bodyPr/>
          <a:lstStyle/>
          <a:p>
            <a:r>
              <a:rPr lang="en-US" sz="3600" b="1" dirty="0">
                <a:latin typeface="+mn-lt"/>
                <a:cs typeface="Calibri"/>
              </a:rPr>
              <a:t>RFP Overview - FAQ</a:t>
            </a:r>
            <a:endParaRPr lang="en-US" sz="3600" b="1" dirty="0">
              <a:latin typeface="+mn-lt"/>
            </a:endParaRPr>
          </a:p>
        </p:txBody>
      </p:sp>
      <p:sp>
        <p:nvSpPr>
          <p:cNvPr id="9" name="Rectangle 8">
            <a:extLst>
              <a:ext uri="{FF2B5EF4-FFF2-40B4-BE49-F238E27FC236}">
                <a16:creationId xmlns:a16="http://schemas.microsoft.com/office/drawing/2014/main" id="{F72F90E7-8E88-EF65-B561-5B2D342830C5}"/>
              </a:ext>
            </a:extLst>
          </p:cNvPr>
          <p:cNvSpPr/>
          <p:nvPr/>
        </p:nvSpPr>
        <p:spPr>
          <a:xfrm>
            <a:off x="509530" y="6203373"/>
            <a:ext cx="1547870" cy="405245"/>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descr="A blue bird in a circle with yellow text&#10;&#10;Description automatically generated">
            <a:extLst>
              <a:ext uri="{FF2B5EF4-FFF2-40B4-BE49-F238E27FC236}">
                <a16:creationId xmlns:a16="http://schemas.microsoft.com/office/drawing/2014/main" id="{7AE8B217-5220-9C17-21A1-8CBF856F5257}"/>
              </a:ext>
            </a:extLst>
          </p:cNvPr>
          <p:cNvPicPr>
            <a:picLocks noChangeAspect="1"/>
          </p:cNvPicPr>
          <p:nvPr/>
        </p:nvPicPr>
        <p:blipFill>
          <a:blip r:embed="rId3"/>
          <a:stretch>
            <a:fillRect/>
          </a:stretch>
        </p:blipFill>
        <p:spPr>
          <a:xfrm>
            <a:off x="1114882" y="5846430"/>
            <a:ext cx="2181715" cy="891401"/>
          </a:xfrm>
          <a:prstGeom prst="rect">
            <a:avLst/>
          </a:prstGeom>
        </p:spPr>
      </p:pic>
      <p:pic>
        <p:nvPicPr>
          <p:cNvPr id="10" name="Picture 9">
            <a:extLst>
              <a:ext uri="{FF2B5EF4-FFF2-40B4-BE49-F238E27FC236}">
                <a16:creationId xmlns:a16="http://schemas.microsoft.com/office/drawing/2014/main" id="{5CB21C5F-86ED-CD76-6786-CA51FA58C321}"/>
              </a:ext>
            </a:extLst>
          </p:cNvPr>
          <p:cNvPicPr>
            <a:picLocks noChangeAspect="1"/>
          </p:cNvPicPr>
          <p:nvPr/>
        </p:nvPicPr>
        <p:blipFill>
          <a:blip r:embed="rId4"/>
          <a:srcRect/>
          <a:stretch/>
        </p:blipFill>
        <p:spPr>
          <a:xfrm>
            <a:off x="292568" y="5962839"/>
            <a:ext cx="718285" cy="774992"/>
          </a:xfrm>
          <a:prstGeom prst="rect">
            <a:avLst/>
          </a:prstGeom>
          <a:ln>
            <a:noFill/>
          </a:ln>
          <a:effectLst/>
        </p:spPr>
      </p:pic>
      <p:sp>
        <p:nvSpPr>
          <p:cNvPr id="12" name="TextBox 11">
            <a:extLst>
              <a:ext uri="{FF2B5EF4-FFF2-40B4-BE49-F238E27FC236}">
                <a16:creationId xmlns:a16="http://schemas.microsoft.com/office/drawing/2014/main" id="{EE325A85-9E83-373D-DF2F-FE42FDDFC838}"/>
              </a:ext>
            </a:extLst>
          </p:cNvPr>
          <p:cNvSpPr txBox="1"/>
          <p:nvPr/>
        </p:nvSpPr>
        <p:spPr>
          <a:xfrm>
            <a:off x="509530" y="1764535"/>
            <a:ext cx="10878906" cy="3681136"/>
          </a:xfrm>
          <a:prstGeom prst="rect">
            <a:avLst/>
          </a:prstGeom>
          <a:noFill/>
        </p:spPr>
        <p:txBody>
          <a:bodyPr wrap="square" lIns="91440" tIns="45720" rIns="91440" bIns="45720" anchor="t">
            <a:spAutoFit/>
          </a:bodyPr>
          <a:lstStyle/>
          <a:p>
            <a:pPr>
              <a:lnSpc>
                <a:spcPct val="150000"/>
              </a:lnSpc>
              <a:spcAft>
                <a:spcPts val="600"/>
              </a:spcAft>
            </a:pPr>
            <a:r>
              <a:rPr lang="en-US" sz="1800" b="1" dirty="0">
                <a:latin typeface="+mn-lt"/>
                <a:cs typeface="Calibri"/>
              </a:rPr>
              <a:t>RFP RELEASE DATE: </a:t>
            </a:r>
            <a:r>
              <a:rPr lang="en-US" sz="1800" dirty="0">
                <a:latin typeface="+mn-lt"/>
                <a:cs typeface="Calibri"/>
              </a:rPr>
              <a:t>June 17, 2024</a:t>
            </a:r>
            <a:endParaRPr lang="en-US" sz="1800" b="1" dirty="0">
              <a:latin typeface="+mn-lt"/>
              <a:cs typeface="Calibri"/>
            </a:endParaRPr>
          </a:p>
          <a:p>
            <a:pPr marL="0" marR="0" fontAlgn="base">
              <a:lnSpc>
                <a:spcPct val="150000"/>
              </a:lnSpc>
              <a:spcBef>
                <a:spcPts val="0"/>
              </a:spcBef>
              <a:spcAft>
                <a:spcPts val="600"/>
              </a:spcAft>
            </a:pPr>
            <a:r>
              <a:rPr lang="en-US" sz="1800" b="1" dirty="0">
                <a:effectLst/>
                <a:latin typeface="+mn-lt"/>
                <a:ea typeface="Times New Roman" panose="02020603050405020304" pitchFamily="18" charset="0"/>
                <a:cs typeface="Calibri" panose="020F0502020204030204" pitchFamily="34" charset="0"/>
              </a:rPr>
              <a:t>PROPOSAL DUE DATE:</a:t>
            </a:r>
            <a:r>
              <a:rPr lang="en-US" sz="1800" dirty="0">
                <a:effectLst/>
                <a:latin typeface="+mn-lt"/>
                <a:ea typeface="Times New Roman" panose="02020603050405020304" pitchFamily="18" charset="0"/>
                <a:cs typeface="Calibri" panose="020F0502020204030204" pitchFamily="34" charset="0"/>
              </a:rPr>
              <a:t> 11:59 PM Eastern Time (ET) August 12, 2024</a:t>
            </a:r>
            <a:endParaRPr lang="en-US" sz="2000" dirty="0">
              <a:effectLst/>
              <a:latin typeface="+mn-lt"/>
              <a:ea typeface="Times New Roman" panose="02020603050405020304" pitchFamily="18" charset="0"/>
              <a:cs typeface="Calibri" panose="020F0502020204030204" pitchFamily="34" charset="0"/>
            </a:endParaRPr>
          </a:p>
          <a:p>
            <a:pPr fontAlgn="base">
              <a:lnSpc>
                <a:spcPct val="150000"/>
              </a:lnSpc>
              <a:spcAft>
                <a:spcPts val="600"/>
              </a:spcAft>
            </a:pPr>
            <a:r>
              <a:rPr lang="en-US" sz="1800" b="1" dirty="0">
                <a:effectLst/>
                <a:latin typeface="+mn-lt"/>
                <a:ea typeface="Times New Roman" panose="02020603050405020304" pitchFamily="18" charset="0"/>
                <a:cs typeface="Calibri"/>
              </a:rPr>
              <a:t>FUNDING AMOUNT:</a:t>
            </a:r>
            <a:r>
              <a:rPr lang="en-US" sz="1800" dirty="0">
                <a:effectLst/>
                <a:latin typeface="+mn-lt"/>
                <a:ea typeface="Times New Roman" panose="02020603050405020304" pitchFamily="18" charset="0"/>
                <a:cs typeface="Calibri"/>
              </a:rPr>
              <a:t> Multiple awards of up to $68,600 are available</a:t>
            </a:r>
            <a:r>
              <a:rPr lang="en-US" sz="1800" dirty="0">
                <a:latin typeface="+mn-lt"/>
                <a:ea typeface="Times New Roman" panose="02020603050405020304" pitchFamily="18" charset="0"/>
                <a:cs typeface="Calibri"/>
              </a:rPr>
              <a:t> ($686,000 total each year)</a:t>
            </a:r>
            <a:endParaRPr lang="en-US" sz="2000" dirty="0">
              <a:effectLst/>
              <a:latin typeface="+mn-lt"/>
              <a:ea typeface="Times New Roman" panose="02020603050405020304" pitchFamily="18" charset="0"/>
              <a:cs typeface="Calibri" panose="020F0502020204030204" pitchFamily="34" charset="0"/>
            </a:endParaRPr>
          </a:p>
          <a:p>
            <a:pPr marL="0" marR="0" fontAlgn="base">
              <a:lnSpc>
                <a:spcPct val="150000"/>
              </a:lnSpc>
              <a:spcBef>
                <a:spcPts val="0"/>
              </a:spcBef>
              <a:spcAft>
                <a:spcPts val="600"/>
              </a:spcAft>
            </a:pPr>
            <a:r>
              <a:rPr lang="en-US" sz="1800" b="1" dirty="0">
                <a:effectLst/>
                <a:latin typeface="+mn-lt"/>
                <a:ea typeface="Times New Roman" panose="02020603050405020304" pitchFamily="18" charset="0"/>
                <a:cs typeface="Calibri" panose="020F0502020204030204" pitchFamily="34" charset="0"/>
              </a:rPr>
              <a:t>ELIGIBILITY:</a:t>
            </a:r>
            <a:r>
              <a:rPr lang="en-US" sz="1800" dirty="0">
                <a:effectLst/>
                <a:latin typeface="+mn-lt"/>
                <a:ea typeface="Times New Roman" panose="02020603050405020304" pitchFamily="18" charset="0"/>
                <a:cs typeface="Calibri" panose="020F0502020204030204" pitchFamily="34" charset="0"/>
              </a:rPr>
              <a:t> Funds are available to faculty led teams from all accredited Tribal Colleges &amp; Universities</a:t>
            </a:r>
            <a:endParaRPr lang="en-US" sz="2000" dirty="0">
              <a:effectLst/>
              <a:latin typeface="+mn-lt"/>
              <a:ea typeface="Times New Roman" panose="02020603050405020304" pitchFamily="18" charset="0"/>
              <a:cs typeface="Calibri" panose="020F0502020204030204" pitchFamily="34" charset="0"/>
            </a:endParaRPr>
          </a:p>
          <a:p>
            <a:pPr marL="0" marR="0" fontAlgn="base">
              <a:lnSpc>
                <a:spcPct val="150000"/>
              </a:lnSpc>
              <a:spcBef>
                <a:spcPts val="0"/>
              </a:spcBef>
              <a:spcAft>
                <a:spcPts val="600"/>
              </a:spcAft>
            </a:pPr>
            <a:r>
              <a:rPr lang="en-US" sz="1800" b="1" dirty="0">
                <a:effectLst/>
                <a:latin typeface="+mn-lt"/>
                <a:ea typeface="Times New Roman" panose="02020603050405020304" pitchFamily="18" charset="0"/>
                <a:cs typeface="Calibri"/>
              </a:rPr>
              <a:t>ESTIMATED CONTRACT PERIOD:</a:t>
            </a:r>
            <a:r>
              <a:rPr lang="en-US" sz="1800" dirty="0">
                <a:effectLst/>
                <a:latin typeface="+mn-lt"/>
                <a:ea typeface="Times New Roman" panose="02020603050405020304" pitchFamily="18" charset="0"/>
                <a:cs typeface="Calibri"/>
              </a:rPr>
              <a:t> September 16, 2024 through September 16, 2026, or up to 2 years (24 months) from date of award, depending on the scope of the project. Projects designed for shorter periods of time will receive equal consideration. If projects last 1 year or less, projects can be renewed for a second cycle with an additional award.</a:t>
            </a:r>
          </a:p>
        </p:txBody>
      </p:sp>
    </p:spTree>
    <p:extLst>
      <p:ext uri="{BB962C8B-B14F-4D97-AF65-F5344CB8AC3E}">
        <p14:creationId xmlns:p14="http://schemas.microsoft.com/office/powerpoint/2010/main" val="7049205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08"/>
        <p:cNvGrpSpPr/>
        <p:nvPr/>
      </p:nvGrpSpPr>
      <p:grpSpPr>
        <a:xfrm>
          <a:off x="0" y="0"/>
          <a:ext cx="0" cy="0"/>
          <a:chOff x="0" y="0"/>
          <a:chExt cx="0" cy="0"/>
        </a:xfrm>
      </p:grpSpPr>
      <p:sp>
        <p:nvSpPr>
          <p:cNvPr id="110" name="Google Shape;110;g2ac194df0a2_1_0"/>
          <p:cNvSpPr/>
          <p:nvPr/>
        </p:nvSpPr>
        <p:spPr>
          <a:xfrm>
            <a:off x="0" y="447"/>
            <a:ext cx="4694400" cy="6857100"/>
          </a:xfrm>
          <a:prstGeom prst="rect">
            <a:avLst/>
          </a:prstGeom>
          <a:solidFill>
            <a:schemeClr val="dk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900"/>
              <a:buFont typeface="Arial"/>
              <a:buNone/>
            </a:pPr>
            <a:r>
              <a:rPr lang="en-US" sz="900" u="none" strike="noStrike" cap="none" dirty="0">
                <a:solidFill>
                  <a:srgbClr val="FFFFFF"/>
                </a:solidFill>
                <a:latin typeface="Calibri" panose="020F0502020204030204" pitchFamily="34" charset="0"/>
                <a:cs typeface="Calibri" panose="020F0502020204030204" pitchFamily="34" charset="0"/>
                <a:sym typeface="Arial"/>
              </a:rPr>
              <a:t>\</a:t>
            </a:r>
            <a:endParaRPr sz="900" u="none" strike="noStrike" cap="none" dirty="0">
              <a:solidFill>
                <a:srgbClr val="FFFFFF"/>
              </a:solidFill>
              <a:latin typeface="Calibri" panose="020F0502020204030204" pitchFamily="34" charset="0"/>
              <a:cs typeface="Calibri" panose="020F0502020204030204" pitchFamily="34" charset="0"/>
              <a:sym typeface="Arial"/>
            </a:endParaRPr>
          </a:p>
        </p:txBody>
      </p:sp>
      <p:sp>
        <p:nvSpPr>
          <p:cNvPr id="111" name="Google Shape;111;g2ac194df0a2_1_0"/>
          <p:cNvSpPr/>
          <p:nvPr/>
        </p:nvSpPr>
        <p:spPr>
          <a:xfrm>
            <a:off x="0" y="447"/>
            <a:ext cx="4694400" cy="6857100"/>
          </a:xfrm>
          <a:prstGeom prst="rect">
            <a:avLst/>
          </a:prstGeom>
          <a:solidFill>
            <a:schemeClr val="bg1"/>
          </a:solidFill>
          <a:ln>
            <a:noFill/>
          </a:ln>
          <a:effectLst>
            <a:outerShdw blurRad="50800" dist="38100" dir="2700000" algn="tl" rotWithShape="0">
              <a:prstClr val="black">
                <a:alpha val="40000"/>
              </a:prstClr>
            </a:outerShdw>
          </a:effectLst>
          <a:scene3d>
            <a:camera prst="orthographicFront"/>
            <a:lightRig rig="threePt" dir="t"/>
          </a:scene3d>
          <a:sp3d prstMaterial="plastic">
            <a:bevelT w="254000"/>
            <a:bevelB w="254000"/>
          </a:sp3d>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900"/>
              <a:buFont typeface="Arial"/>
              <a:buNone/>
            </a:pPr>
            <a:endParaRPr lang="en-US" sz="900" u="none" strike="noStrike" cap="none" dirty="0">
              <a:solidFill>
                <a:srgbClr val="FFFFFF"/>
              </a:solidFill>
              <a:latin typeface="Calibri" panose="020F0502020204030204" pitchFamily="34" charset="0"/>
              <a:cs typeface="Calibri" panose="020F0502020204030204" pitchFamily="34" charset="0"/>
              <a:sym typeface="Arial"/>
            </a:endParaRPr>
          </a:p>
        </p:txBody>
      </p:sp>
      <p:sp>
        <p:nvSpPr>
          <p:cNvPr id="116" name="Google Shape;116;g2ac194df0a2_1_0"/>
          <p:cNvSpPr txBox="1"/>
          <p:nvPr/>
        </p:nvSpPr>
        <p:spPr>
          <a:xfrm>
            <a:off x="0" y="0"/>
            <a:ext cx="4650537" cy="3785611"/>
          </a:xfrm>
          <a:prstGeom prst="rect">
            <a:avLst/>
          </a:prstGeom>
          <a:solidFill>
            <a:srgbClr val="3A87AE"/>
          </a:solid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3300"/>
              <a:buFont typeface="Arial"/>
              <a:buNone/>
            </a:pPr>
            <a:endParaRPr lang="en-US" sz="4000" b="1" i="0" u="none" strike="noStrike" dirty="0">
              <a:solidFill>
                <a:srgbClr val="3A87AE"/>
              </a:solidFill>
              <a:latin typeface="+mn-lt"/>
              <a:ea typeface="Calibri"/>
              <a:cs typeface="Calibri"/>
              <a:sym typeface="Calibri"/>
            </a:endParaRPr>
          </a:p>
          <a:p>
            <a:pPr marL="342900" marR="0" lvl="0" indent="-215900" algn="ctr" rtl="0">
              <a:lnSpc>
                <a:spcPct val="100000"/>
              </a:lnSpc>
              <a:spcBef>
                <a:spcPts val="0"/>
              </a:spcBef>
              <a:spcAft>
                <a:spcPts val="0"/>
              </a:spcAft>
              <a:buClr>
                <a:srgbClr val="000000"/>
              </a:buClr>
              <a:buSzPts val="2000"/>
              <a:buFont typeface="Courier New"/>
              <a:buNone/>
            </a:pPr>
            <a:endParaRPr lang="en-US" sz="4000" b="1" i="0" u="none" strike="noStrike" dirty="0">
              <a:solidFill>
                <a:schemeClr val="bg1"/>
              </a:solidFill>
              <a:latin typeface="+mn-lt"/>
              <a:ea typeface="Calibri"/>
              <a:cs typeface="Calibri"/>
              <a:sym typeface="Calibri"/>
            </a:endParaRPr>
          </a:p>
          <a:p>
            <a:pPr marL="342900" marR="0" lvl="0" indent="-215900" algn="ctr" rtl="0">
              <a:lnSpc>
                <a:spcPct val="100000"/>
              </a:lnSpc>
              <a:spcBef>
                <a:spcPts val="0"/>
              </a:spcBef>
              <a:spcAft>
                <a:spcPts val="0"/>
              </a:spcAft>
              <a:buClr>
                <a:srgbClr val="000000"/>
              </a:buClr>
              <a:buSzPts val="2000"/>
              <a:buFont typeface="Courier New"/>
              <a:buNone/>
            </a:pPr>
            <a:r>
              <a:rPr lang="en-US" sz="4000" b="1" i="0" u="none" strike="noStrike" dirty="0">
                <a:solidFill>
                  <a:schemeClr val="bg1"/>
                </a:solidFill>
                <a:latin typeface="+mn-lt"/>
                <a:ea typeface="Calibri"/>
                <a:cs typeface="Calibri"/>
                <a:sym typeface="Calibri"/>
              </a:rPr>
              <a:t>Timeline</a:t>
            </a:r>
          </a:p>
          <a:p>
            <a:pPr marL="342900" marR="0" lvl="0" indent="-215900" algn="ctr" rtl="0">
              <a:lnSpc>
                <a:spcPct val="100000"/>
              </a:lnSpc>
              <a:spcBef>
                <a:spcPts val="0"/>
              </a:spcBef>
              <a:spcAft>
                <a:spcPts val="0"/>
              </a:spcAft>
              <a:buClr>
                <a:srgbClr val="000000"/>
              </a:buClr>
              <a:buSzPts val="2000"/>
              <a:buFont typeface="Courier New"/>
              <a:buNone/>
            </a:pPr>
            <a:r>
              <a:rPr lang="en-US" sz="4000" b="1" i="0" u="none" strike="noStrike" dirty="0">
                <a:solidFill>
                  <a:schemeClr val="bg1"/>
                </a:solidFill>
                <a:latin typeface="+mn-lt"/>
                <a:ea typeface="Calibri"/>
                <a:cs typeface="Calibri"/>
                <a:sym typeface="Calibri"/>
              </a:rPr>
              <a:t> &amp; Overview</a:t>
            </a:r>
          </a:p>
          <a:p>
            <a:pPr marL="0" marR="0" lvl="0" indent="0" algn="ctr" rtl="0">
              <a:lnSpc>
                <a:spcPct val="100000"/>
              </a:lnSpc>
              <a:spcBef>
                <a:spcPts val="0"/>
              </a:spcBef>
              <a:spcAft>
                <a:spcPts val="0"/>
              </a:spcAft>
              <a:buClr>
                <a:srgbClr val="000000"/>
              </a:buClr>
              <a:buSzPts val="3300"/>
              <a:buFont typeface="Arial"/>
              <a:buNone/>
            </a:pPr>
            <a:br>
              <a:rPr lang="en-US" sz="4000" b="1" i="0" u="none" strike="noStrike" dirty="0">
                <a:solidFill>
                  <a:srgbClr val="3A87AE"/>
                </a:solidFill>
                <a:latin typeface="+mn-lt"/>
                <a:ea typeface="Calibri"/>
                <a:cs typeface="Calibri"/>
                <a:sym typeface="Calibri"/>
              </a:rPr>
            </a:br>
            <a:endParaRPr lang="en-US" sz="4000" b="1" i="0" u="none" strike="noStrike" dirty="0">
              <a:solidFill>
                <a:srgbClr val="3A87AE"/>
              </a:solidFill>
              <a:latin typeface="+mn-lt"/>
              <a:ea typeface="Calibri"/>
              <a:cs typeface="Calibri"/>
              <a:sym typeface="Calibri"/>
            </a:endParaRPr>
          </a:p>
        </p:txBody>
      </p:sp>
      <p:pic>
        <p:nvPicPr>
          <p:cNvPr id="1026" name="Picture 2" descr="A screenshot of a calendar&#10;&#10;Description automatically generated">
            <a:extLst>
              <a:ext uri="{FF2B5EF4-FFF2-40B4-BE49-F238E27FC236}">
                <a16:creationId xmlns:a16="http://schemas.microsoft.com/office/drawing/2014/main" id="{C2A0923C-58A2-55BB-9228-C9A82433C30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19523" y="1520456"/>
            <a:ext cx="6397389" cy="4832039"/>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a:extLst>
              <a:ext uri="{FF2B5EF4-FFF2-40B4-BE49-F238E27FC236}">
                <a16:creationId xmlns:a16="http://schemas.microsoft.com/office/drawing/2014/main" id="{48392E86-62D5-9AFB-8B45-11F3F315692C}"/>
              </a:ext>
            </a:extLst>
          </p:cNvPr>
          <p:cNvSpPr txBox="1"/>
          <p:nvPr/>
        </p:nvSpPr>
        <p:spPr>
          <a:xfrm>
            <a:off x="4694400" y="0"/>
            <a:ext cx="7497600" cy="1520456"/>
          </a:xfrm>
          <a:prstGeom prst="rect">
            <a:avLst/>
          </a:prstGeom>
          <a:solidFill>
            <a:schemeClr val="lt1"/>
          </a:solidFill>
          <a:ln>
            <a:noFill/>
          </a:ln>
        </p:spPr>
        <p:txBody>
          <a:bodyPr wrap="square" rtlCol="0">
            <a:spAutoFit/>
          </a:bodyPr>
          <a:lstStyle/>
          <a:p>
            <a:endParaRPr lang="en-US" dirty="0"/>
          </a:p>
        </p:txBody>
      </p:sp>
      <p:pic>
        <p:nvPicPr>
          <p:cNvPr id="2" name="Picture 1">
            <a:extLst>
              <a:ext uri="{FF2B5EF4-FFF2-40B4-BE49-F238E27FC236}">
                <a16:creationId xmlns:a16="http://schemas.microsoft.com/office/drawing/2014/main" id="{98884DBC-3788-34E3-D840-15C4EA28FC3F}"/>
              </a:ext>
            </a:extLst>
          </p:cNvPr>
          <p:cNvPicPr>
            <a:picLocks noChangeAspect="1"/>
          </p:cNvPicPr>
          <p:nvPr/>
        </p:nvPicPr>
        <p:blipFill>
          <a:blip r:embed="rId4"/>
          <a:stretch>
            <a:fillRect/>
          </a:stretch>
        </p:blipFill>
        <p:spPr>
          <a:xfrm>
            <a:off x="759054" y="5667152"/>
            <a:ext cx="3176291" cy="890093"/>
          </a:xfrm>
          <a:prstGeom prst="rect">
            <a:avLst/>
          </a:prstGeom>
        </p:spPr>
      </p:pic>
    </p:spTree>
    <p:extLst>
      <p:ext uri="{BB962C8B-B14F-4D97-AF65-F5344CB8AC3E}">
        <p14:creationId xmlns:p14="http://schemas.microsoft.com/office/powerpoint/2010/main" val="5086659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08"/>
        <p:cNvGrpSpPr/>
        <p:nvPr/>
      </p:nvGrpSpPr>
      <p:grpSpPr>
        <a:xfrm>
          <a:off x="0" y="0"/>
          <a:ext cx="0" cy="0"/>
          <a:chOff x="0" y="0"/>
          <a:chExt cx="0" cy="0"/>
        </a:xfrm>
      </p:grpSpPr>
      <p:sp>
        <p:nvSpPr>
          <p:cNvPr id="2" name="Google Shape;109;g2ac194df0a2_1_0">
            <a:extLst>
              <a:ext uri="{FF2B5EF4-FFF2-40B4-BE49-F238E27FC236}">
                <a16:creationId xmlns:a16="http://schemas.microsoft.com/office/drawing/2014/main" id="{4592AE04-12A2-7559-ED8E-E52801DE88E3}"/>
              </a:ext>
            </a:extLst>
          </p:cNvPr>
          <p:cNvSpPr/>
          <p:nvPr/>
        </p:nvSpPr>
        <p:spPr>
          <a:xfrm>
            <a:off x="0" y="-85663"/>
            <a:ext cx="12192000" cy="68571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900"/>
              <a:buFont typeface="Arial"/>
              <a:buNone/>
            </a:pPr>
            <a:endParaRPr sz="900" u="none" strike="noStrike" cap="none" dirty="0">
              <a:solidFill>
                <a:srgbClr val="FFFFFF"/>
              </a:solidFill>
              <a:latin typeface="Calibri" panose="020F0502020204030204" pitchFamily="34" charset="0"/>
              <a:cs typeface="Calibri" panose="020F0502020204030204" pitchFamily="34" charset="0"/>
              <a:sym typeface="Arial"/>
            </a:endParaRPr>
          </a:p>
        </p:txBody>
      </p:sp>
      <p:sp>
        <p:nvSpPr>
          <p:cNvPr id="110" name="Google Shape;110;g2ac194df0a2_1_0"/>
          <p:cNvSpPr/>
          <p:nvPr/>
        </p:nvSpPr>
        <p:spPr>
          <a:xfrm>
            <a:off x="0" y="447"/>
            <a:ext cx="4694400" cy="6857100"/>
          </a:xfrm>
          <a:prstGeom prst="rect">
            <a:avLst/>
          </a:prstGeom>
          <a:solidFill>
            <a:schemeClr val="dk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900"/>
              <a:buFont typeface="Arial"/>
              <a:buNone/>
            </a:pPr>
            <a:r>
              <a:rPr lang="en-US" sz="900" u="none" strike="noStrike" cap="none" dirty="0">
                <a:solidFill>
                  <a:srgbClr val="FFFFFF"/>
                </a:solidFill>
                <a:latin typeface="Calibri" panose="020F0502020204030204" pitchFamily="34" charset="0"/>
                <a:cs typeface="Calibri" panose="020F0502020204030204" pitchFamily="34" charset="0"/>
                <a:sym typeface="Arial"/>
              </a:rPr>
              <a:t>\</a:t>
            </a:r>
            <a:endParaRPr sz="900" u="none" strike="noStrike" cap="none" dirty="0">
              <a:solidFill>
                <a:srgbClr val="FFFFFF"/>
              </a:solidFill>
              <a:latin typeface="Calibri" panose="020F0502020204030204" pitchFamily="34" charset="0"/>
              <a:cs typeface="Calibri" panose="020F0502020204030204" pitchFamily="34" charset="0"/>
              <a:sym typeface="Arial"/>
            </a:endParaRPr>
          </a:p>
        </p:txBody>
      </p:sp>
      <p:sp>
        <p:nvSpPr>
          <p:cNvPr id="111" name="Google Shape;111;g2ac194df0a2_1_0"/>
          <p:cNvSpPr/>
          <p:nvPr/>
        </p:nvSpPr>
        <p:spPr>
          <a:xfrm>
            <a:off x="5960" y="-4509"/>
            <a:ext cx="4703925" cy="6867010"/>
          </a:xfrm>
          <a:prstGeom prst="rect">
            <a:avLst/>
          </a:prstGeom>
          <a:solidFill>
            <a:schemeClr val="bg1"/>
          </a:solidFill>
          <a:ln>
            <a:noFill/>
          </a:ln>
          <a:effectLst>
            <a:outerShdw blurRad="50800" dist="38100" dir="2700000" algn="tl" rotWithShape="0">
              <a:prstClr val="black">
                <a:alpha val="40000"/>
              </a:prstClr>
            </a:outerShdw>
          </a:effectLst>
          <a:scene3d>
            <a:camera prst="orthographicFront"/>
            <a:lightRig rig="threePt" dir="t"/>
          </a:scene3d>
          <a:sp3d prstMaterial="plastic">
            <a:bevelT w="254000"/>
            <a:bevelB w="254000"/>
          </a:sp3d>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900"/>
              <a:buFont typeface="Arial"/>
              <a:buNone/>
            </a:pPr>
            <a:endParaRPr lang="en-US" sz="900" u="none" strike="noStrike" cap="none" dirty="0">
              <a:solidFill>
                <a:srgbClr val="FFFFFF"/>
              </a:solidFill>
              <a:latin typeface="Calibri" panose="020F0502020204030204" pitchFamily="34" charset="0"/>
              <a:cs typeface="Calibri" panose="020F0502020204030204" pitchFamily="34" charset="0"/>
              <a:sym typeface="Arial"/>
            </a:endParaRPr>
          </a:p>
        </p:txBody>
      </p:sp>
      <p:sp>
        <p:nvSpPr>
          <p:cNvPr id="116" name="Google Shape;116;g2ac194df0a2_1_0"/>
          <p:cNvSpPr txBox="1"/>
          <p:nvPr/>
        </p:nvSpPr>
        <p:spPr>
          <a:xfrm>
            <a:off x="-3564" y="-85663"/>
            <a:ext cx="4697965" cy="3416279"/>
          </a:xfrm>
          <a:prstGeom prst="rect">
            <a:avLst/>
          </a:prstGeom>
          <a:solidFill>
            <a:srgbClr val="3A87AE"/>
          </a:solid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3300"/>
              <a:buFont typeface="Arial"/>
              <a:buNone/>
            </a:pPr>
            <a:endParaRPr lang="en-US" sz="4000" b="1" i="0" u="none" strike="noStrike" dirty="0">
              <a:solidFill>
                <a:schemeClr val="bg1"/>
              </a:solidFill>
              <a:latin typeface="+mn-lt"/>
              <a:ea typeface="Calibri"/>
              <a:cs typeface="Calibri"/>
              <a:sym typeface="Calibri"/>
            </a:endParaRPr>
          </a:p>
          <a:p>
            <a:pPr marL="342900" marR="0" lvl="0" indent="-215900" algn="ctr" rtl="0">
              <a:lnSpc>
                <a:spcPct val="100000"/>
              </a:lnSpc>
              <a:spcBef>
                <a:spcPts val="0"/>
              </a:spcBef>
              <a:spcAft>
                <a:spcPts val="0"/>
              </a:spcAft>
              <a:buClr>
                <a:srgbClr val="000000"/>
              </a:buClr>
              <a:buSzPts val="2000"/>
              <a:buFont typeface="Courier New"/>
              <a:buNone/>
            </a:pPr>
            <a:r>
              <a:rPr lang="en-US" sz="4000" b="1" i="0" u="none" strike="noStrike" dirty="0">
                <a:solidFill>
                  <a:schemeClr val="bg1"/>
                </a:solidFill>
                <a:latin typeface="+mn-lt"/>
                <a:ea typeface="Calibri"/>
                <a:cs typeface="Calibri"/>
                <a:sym typeface="Calibri"/>
              </a:rPr>
              <a:t>Proposal</a:t>
            </a:r>
          </a:p>
          <a:p>
            <a:pPr marL="342900" marR="0" lvl="0" indent="-215900" algn="ctr" rtl="0">
              <a:lnSpc>
                <a:spcPct val="100000"/>
              </a:lnSpc>
              <a:spcBef>
                <a:spcPts val="0"/>
              </a:spcBef>
              <a:spcAft>
                <a:spcPts val="0"/>
              </a:spcAft>
              <a:buClr>
                <a:srgbClr val="000000"/>
              </a:buClr>
              <a:buSzPts val="2000"/>
              <a:buFont typeface="Courier New"/>
              <a:buNone/>
            </a:pPr>
            <a:r>
              <a:rPr lang="en-US" sz="4000" b="1" i="0" u="none" strike="noStrike" dirty="0">
                <a:solidFill>
                  <a:schemeClr val="bg1"/>
                </a:solidFill>
                <a:latin typeface="+mn-lt"/>
                <a:ea typeface="Calibri"/>
                <a:cs typeface="Calibri"/>
                <a:sym typeface="Calibri"/>
              </a:rPr>
              <a:t>Goals</a:t>
            </a:r>
            <a:endParaRPr lang="en-US" sz="4000" b="1" dirty="0">
              <a:solidFill>
                <a:schemeClr val="bg1"/>
              </a:solidFill>
              <a:latin typeface="+mn-lt"/>
              <a:ea typeface="Calibri"/>
              <a:cs typeface="Calibri"/>
              <a:sym typeface="Calibri"/>
            </a:endParaRPr>
          </a:p>
          <a:p>
            <a:pPr marL="342900" marR="0" lvl="0" indent="-215900" algn="ctr" rtl="0">
              <a:lnSpc>
                <a:spcPct val="100000"/>
              </a:lnSpc>
              <a:spcBef>
                <a:spcPts val="0"/>
              </a:spcBef>
              <a:spcAft>
                <a:spcPts val="0"/>
              </a:spcAft>
              <a:buClr>
                <a:srgbClr val="000000"/>
              </a:buClr>
              <a:buSzPts val="2000"/>
              <a:buFont typeface="Courier New"/>
              <a:buNone/>
            </a:pPr>
            <a:endParaRPr lang="en-US" sz="4000" b="1" i="0" u="none" strike="noStrike" dirty="0">
              <a:solidFill>
                <a:schemeClr val="bg1"/>
              </a:solidFill>
              <a:latin typeface="+mn-lt"/>
              <a:ea typeface="Calibri"/>
              <a:cs typeface="Calibri"/>
              <a:sym typeface="Calibri"/>
            </a:endParaRPr>
          </a:p>
          <a:p>
            <a:pPr marL="342900" marR="0" lvl="0" indent="-215900" algn="ctr" rtl="0">
              <a:lnSpc>
                <a:spcPct val="100000"/>
              </a:lnSpc>
              <a:spcBef>
                <a:spcPts val="0"/>
              </a:spcBef>
              <a:spcAft>
                <a:spcPts val="0"/>
              </a:spcAft>
              <a:buClr>
                <a:srgbClr val="000000"/>
              </a:buClr>
              <a:buSzPts val="2000"/>
              <a:buFont typeface="Courier New"/>
              <a:buNone/>
            </a:pPr>
            <a:endParaRPr lang="en-US" sz="2400" b="1" dirty="0">
              <a:solidFill>
                <a:schemeClr val="bg1"/>
              </a:solidFill>
              <a:latin typeface="+mn-lt"/>
              <a:ea typeface="Calibri"/>
              <a:cs typeface="Calibri"/>
              <a:sym typeface="Calibri"/>
            </a:endParaRPr>
          </a:p>
          <a:p>
            <a:pPr marL="0" marR="0" algn="ctr">
              <a:lnSpc>
                <a:spcPct val="150000"/>
              </a:lnSpc>
              <a:spcBef>
                <a:spcPts val="0"/>
              </a:spcBef>
              <a:spcAft>
                <a:spcPts val="600"/>
              </a:spcAft>
            </a:pPr>
            <a:endParaRPr lang="en-US" sz="1800" dirty="0">
              <a:solidFill>
                <a:schemeClr val="bg1"/>
              </a:solidFill>
              <a:effectLst/>
              <a:latin typeface="+mn-lt"/>
              <a:ea typeface="Times New Roman" panose="02020603050405020304" pitchFamily="18" charset="0"/>
              <a:cs typeface="Calibri" panose="020F0502020204030204" pitchFamily="34" charset="0"/>
            </a:endParaRPr>
          </a:p>
        </p:txBody>
      </p:sp>
      <p:sp>
        <p:nvSpPr>
          <p:cNvPr id="4" name="Text Placeholder 3">
            <a:extLst>
              <a:ext uri="{FF2B5EF4-FFF2-40B4-BE49-F238E27FC236}">
                <a16:creationId xmlns:a16="http://schemas.microsoft.com/office/drawing/2014/main" id="{A74064E0-0921-2013-E112-E6B9142417B9}"/>
              </a:ext>
            </a:extLst>
          </p:cNvPr>
          <p:cNvSpPr>
            <a:spLocks noGrp="1"/>
          </p:cNvSpPr>
          <p:nvPr>
            <p:ph type="body" idx="1"/>
          </p:nvPr>
        </p:nvSpPr>
        <p:spPr>
          <a:xfrm>
            <a:off x="4744419" y="361950"/>
            <a:ext cx="7447581" cy="5886450"/>
          </a:xfrm>
          <a:solidFill>
            <a:schemeClr val="bg1"/>
          </a:solidFill>
        </p:spPr>
        <p:txBody>
          <a:bodyPr/>
          <a:lstStyle/>
          <a:p>
            <a:pPr marL="228600" indent="0" algn="ctr">
              <a:lnSpc>
                <a:spcPct val="150000"/>
              </a:lnSpc>
              <a:spcBef>
                <a:spcPts val="0"/>
              </a:spcBef>
              <a:buClr>
                <a:srgbClr val="3A87AE"/>
              </a:buClr>
            </a:pPr>
            <a:r>
              <a:rPr lang="en-US" b="1" u="sng" dirty="0">
                <a:solidFill>
                  <a:srgbClr val="3A87AE"/>
                </a:solidFill>
                <a:latin typeface="+mn-lt"/>
              </a:rPr>
              <a:t>Proposal Goals</a:t>
            </a:r>
          </a:p>
          <a:p>
            <a:pPr marL="228600" indent="0">
              <a:lnSpc>
                <a:spcPct val="150000"/>
              </a:lnSpc>
              <a:spcBef>
                <a:spcPts val="0"/>
              </a:spcBef>
              <a:buClr>
                <a:srgbClr val="3A87AE"/>
              </a:buClr>
            </a:pPr>
            <a:r>
              <a:rPr lang="en-US" dirty="0">
                <a:solidFill>
                  <a:schemeClr val="tx1">
                    <a:lumMod val="50000"/>
                  </a:schemeClr>
                </a:solidFill>
                <a:latin typeface="+mn-lt"/>
              </a:rPr>
              <a:t>Project must meet at least two of the three programmatic goals</a:t>
            </a:r>
            <a:endParaRPr lang="en-US" sz="1800" b="0" i="0" u="none" strike="noStrike" baseline="0" dirty="0">
              <a:solidFill>
                <a:srgbClr val="000000"/>
              </a:solidFill>
              <a:latin typeface="+mn-lt"/>
            </a:endParaRPr>
          </a:p>
          <a:p>
            <a:pPr>
              <a:lnSpc>
                <a:spcPct val="100000"/>
              </a:lnSpc>
            </a:pPr>
            <a:r>
              <a:rPr lang="en-US" sz="1600" b="0" i="0" u="none" strike="noStrike" baseline="0" dirty="0">
                <a:solidFill>
                  <a:srgbClr val="394B56"/>
                </a:solidFill>
                <a:latin typeface="+mn-lt"/>
              </a:rPr>
              <a:t>1.	</a:t>
            </a:r>
            <a:r>
              <a:rPr lang="en-US" sz="1400" b="0" i="0" u="none" strike="noStrike" baseline="0" dirty="0">
                <a:solidFill>
                  <a:srgbClr val="394B56"/>
                </a:solidFill>
                <a:latin typeface="+mn-lt"/>
              </a:rPr>
              <a:t>Increase the number of Tribal College students engaging in STEM research and education activities. (Examples: internships, externships, Experiential Learning Opportunities (ELOs), Research Experiences for Undergraduates (REUs)) </a:t>
            </a:r>
            <a:endParaRPr lang="en-US" sz="1400" b="0" i="0" u="none" strike="noStrike" baseline="0" dirty="0">
              <a:solidFill>
                <a:srgbClr val="000000"/>
              </a:solidFill>
              <a:latin typeface="+mn-lt"/>
            </a:endParaRPr>
          </a:p>
          <a:p>
            <a:pPr>
              <a:lnSpc>
                <a:spcPct val="100000"/>
              </a:lnSpc>
            </a:pPr>
            <a:r>
              <a:rPr lang="en-US" sz="1400" b="0" i="0" u="none" strike="noStrike" baseline="0" dirty="0">
                <a:solidFill>
                  <a:srgbClr val="394B56"/>
                </a:solidFill>
                <a:latin typeface="+mn-lt"/>
              </a:rPr>
              <a:t>2. Increase the enrollment of Tribal College students in STEM degree programs and pursuing STEM career pathways. </a:t>
            </a:r>
            <a:endParaRPr lang="en-US" sz="1400" b="0" i="0" u="none" strike="noStrike" baseline="0" dirty="0">
              <a:solidFill>
                <a:srgbClr val="000000"/>
              </a:solidFill>
              <a:latin typeface="+mn-lt"/>
            </a:endParaRPr>
          </a:p>
          <a:p>
            <a:pPr>
              <a:lnSpc>
                <a:spcPct val="100000"/>
              </a:lnSpc>
            </a:pPr>
            <a:r>
              <a:rPr lang="en-US" sz="1400" b="0" i="0" u="none" strike="noStrike" baseline="0" dirty="0">
                <a:solidFill>
                  <a:srgbClr val="394B56"/>
                </a:solidFill>
                <a:latin typeface="+mn-lt"/>
              </a:rPr>
              <a:t>3. Strengthen the capacity of the Tribal College to deliver STEM courses, degrees and curriculum</a:t>
            </a:r>
            <a:r>
              <a:rPr lang="en-US" sz="1600" b="0" i="0" u="none" strike="noStrike" baseline="0" dirty="0">
                <a:solidFill>
                  <a:srgbClr val="394B56"/>
                </a:solidFill>
                <a:latin typeface="+mn-lt"/>
              </a:rPr>
              <a:t>. </a:t>
            </a:r>
            <a:endParaRPr lang="en-US" sz="1800" dirty="0">
              <a:solidFill>
                <a:schemeClr val="tx1">
                  <a:lumMod val="50000"/>
                </a:schemeClr>
              </a:solidFill>
              <a:latin typeface="+mn-lt"/>
            </a:endParaRPr>
          </a:p>
          <a:p>
            <a:pPr marL="228600" indent="0" algn="ctr">
              <a:lnSpc>
                <a:spcPct val="150000"/>
              </a:lnSpc>
              <a:spcBef>
                <a:spcPts val="0"/>
              </a:spcBef>
              <a:buClr>
                <a:srgbClr val="3A87AE"/>
              </a:buClr>
            </a:pPr>
            <a:r>
              <a:rPr lang="en-US" sz="1400" b="1" u="sng" dirty="0">
                <a:solidFill>
                  <a:srgbClr val="3A87AE"/>
                </a:solidFill>
                <a:latin typeface="+mn-lt"/>
              </a:rPr>
              <a:t>AND</a:t>
            </a:r>
          </a:p>
          <a:p>
            <a:pPr marL="228600" indent="0">
              <a:lnSpc>
                <a:spcPct val="150000"/>
              </a:lnSpc>
              <a:spcBef>
                <a:spcPts val="0"/>
              </a:spcBef>
              <a:spcAft>
                <a:spcPts val="600"/>
              </a:spcAft>
              <a:buClr>
                <a:srgbClr val="3A87AE"/>
              </a:buClr>
            </a:pPr>
            <a:r>
              <a:rPr lang="en-US" dirty="0">
                <a:solidFill>
                  <a:schemeClr val="tx1">
                    <a:lumMod val="50000"/>
                  </a:schemeClr>
                </a:solidFill>
                <a:latin typeface="+mn-lt"/>
              </a:rPr>
              <a:t>Demonstrate alignment to at least one of the three strategic goals</a:t>
            </a:r>
          </a:p>
          <a:p>
            <a:r>
              <a:rPr lang="en-US" sz="1600" b="0" i="0" u="none" strike="noStrike" baseline="0" dirty="0">
                <a:solidFill>
                  <a:srgbClr val="394B56"/>
                </a:solidFill>
                <a:latin typeface="+mn-lt"/>
              </a:rPr>
              <a:t>1.	</a:t>
            </a:r>
            <a:r>
              <a:rPr lang="en-US" sz="1400" b="0" i="0" u="none" strike="noStrike" baseline="0" dirty="0">
                <a:solidFill>
                  <a:srgbClr val="394B56"/>
                </a:solidFill>
                <a:latin typeface="+mn-lt"/>
              </a:rPr>
              <a:t>Strategic Goal 1.0: Create unique opportunities for a diverse set of students to contribute to NASA’s work in exploration and discovery. </a:t>
            </a:r>
            <a:endParaRPr lang="en-US" sz="1400" b="0" i="0" u="none" strike="noStrike" baseline="0" dirty="0">
              <a:solidFill>
                <a:srgbClr val="000000"/>
              </a:solidFill>
              <a:latin typeface="+mn-lt"/>
            </a:endParaRPr>
          </a:p>
          <a:p>
            <a:r>
              <a:rPr lang="en-US" sz="1400" b="0" i="0" u="none" strike="noStrike" baseline="0" dirty="0">
                <a:solidFill>
                  <a:srgbClr val="394B56"/>
                </a:solidFill>
                <a:latin typeface="+mn-lt"/>
              </a:rPr>
              <a:t>2. Strategic Goal 2.0: Build a diverse future STEM workforce by engaging students in authentic learning experiences with NASA’s people, content and facilities. </a:t>
            </a:r>
            <a:endParaRPr lang="en-US" sz="1400" b="0" i="0" u="none" strike="noStrike" baseline="0" dirty="0">
              <a:solidFill>
                <a:srgbClr val="000000"/>
              </a:solidFill>
              <a:latin typeface="+mn-lt"/>
            </a:endParaRPr>
          </a:p>
          <a:p>
            <a:r>
              <a:rPr lang="en-US" sz="1400" b="0" i="0" u="none" strike="noStrike" baseline="0" dirty="0">
                <a:solidFill>
                  <a:srgbClr val="394B56"/>
                </a:solidFill>
                <a:latin typeface="+mn-lt"/>
              </a:rPr>
              <a:t>3. Strategic Goal 3.0: Attract diverse groups of students to STEM through learning opportunities that spark interest and provide connections to NASA’s mission and work. </a:t>
            </a:r>
            <a:endParaRPr lang="en-US" sz="1400" b="0" i="0" u="none" strike="noStrike" baseline="0" dirty="0">
              <a:solidFill>
                <a:srgbClr val="000000"/>
              </a:solidFill>
              <a:latin typeface="+mn-lt"/>
            </a:endParaRPr>
          </a:p>
          <a:p>
            <a:pPr marL="685800" lvl="1" indent="0">
              <a:lnSpc>
                <a:spcPct val="150000"/>
              </a:lnSpc>
              <a:spcBef>
                <a:spcPts val="0"/>
              </a:spcBef>
              <a:spcAft>
                <a:spcPts val="600"/>
              </a:spcAft>
              <a:buClr>
                <a:srgbClr val="3A87AE"/>
              </a:buClr>
              <a:buNone/>
            </a:pPr>
            <a:br>
              <a:rPr lang="en-US" dirty="0">
                <a:solidFill>
                  <a:schemeClr val="tx1">
                    <a:lumMod val="50000"/>
                  </a:schemeClr>
                </a:solidFill>
                <a:latin typeface="+mn-lt"/>
              </a:rPr>
            </a:br>
            <a:br>
              <a:rPr lang="en-US" dirty="0">
                <a:solidFill>
                  <a:schemeClr val="tx1">
                    <a:lumMod val="50000"/>
                  </a:schemeClr>
                </a:solidFill>
                <a:latin typeface="+mn-lt"/>
              </a:rPr>
            </a:br>
            <a:endParaRPr lang="en-US" dirty="0">
              <a:solidFill>
                <a:schemeClr val="tx1">
                  <a:lumMod val="50000"/>
                </a:schemeClr>
              </a:solidFill>
              <a:latin typeface="+mn-lt"/>
            </a:endParaRPr>
          </a:p>
        </p:txBody>
      </p:sp>
      <p:pic>
        <p:nvPicPr>
          <p:cNvPr id="3" name="Picture 2">
            <a:extLst>
              <a:ext uri="{FF2B5EF4-FFF2-40B4-BE49-F238E27FC236}">
                <a16:creationId xmlns:a16="http://schemas.microsoft.com/office/drawing/2014/main" id="{50AC3F3B-5733-5F70-34E0-703497B630DC}"/>
              </a:ext>
            </a:extLst>
          </p:cNvPr>
          <p:cNvPicPr>
            <a:picLocks noChangeAspect="1"/>
          </p:cNvPicPr>
          <p:nvPr/>
        </p:nvPicPr>
        <p:blipFill>
          <a:blip r:embed="rId3"/>
          <a:stretch>
            <a:fillRect/>
          </a:stretch>
        </p:blipFill>
        <p:spPr>
          <a:xfrm>
            <a:off x="665130" y="5760812"/>
            <a:ext cx="3176291" cy="890093"/>
          </a:xfrm>
          <a:prstGeom prst="rect">
            <a:avLst/>
          </a:prstGeom>
        </p:spPr>
      </p:pic>
    </p:spTree>
    <p:extLst>
      <p:ext uri="{BB962C8B-B14F-4D97-AF65-F5344CB8AC3E}">
        <p14:creationId xmlns:p14="http://schemas.microsoft.com/office/powerpoint/2010/main" val="9459307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08"/>
        <p:cNvGrpSpPr/>
        <p:nvPr/>
      </p:nvGrpSpPr>
      <p:grpSpPr>
        <a:xfrm>
          <a:off x="0" y="0"/>
          <a:ext cx="0" cy="0"/>
          <a:chOff x="0" y="0"/>
          <a:chExt cx="0" cy="0"/>
        </a:xfrm>
      </p:grpSpPr>
      <p:sp>
        <p:nvSpPr>
          <p:cNvPr id="2" name="Google Shape;109;g2ac194df0a2_1_0">
            <a:extLst>
              <a:ext uri="{FF2B5EF4-FFF2-40B4-BE49-F238E27FC236}">
                <a16:creationId xmlns:a16="http://schemas.microsoft.com/office/drawing/2014/main" id="{4592AE04-12A2-7559-ED8E-E52801DE88E3}"/>
              </a:ext>
            </a:extLst>
          </p:cNvPr>
          <p:cNvSpPr/>
          <p:nvPr/>
        </p:nvSpPr>
        <p:spPr>
          <a:xfrm>
            <a:off x="0" y="-85663"/>
            <a:ext cx="12192000" cy="68571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900"/>
              <a:buFont typeface="Arial"/>
              <a:buNone/>
            </a:pPr>
            <a:endParaRPr sz="900" u="none" strike="noStrike" cap="none" dirty="0">
              <a:solidFill>
                <a:srgbClr val="FFFFFF"/>
              </a:solidFill>
              <a:latin typeface="Calibri" panose="020F0502020204030204" pitchFamily="34" charset="0"/>
              <a:cs typeface="Calibri" panose="020F0502020204030204" pitchFamily="34" charset="0"/>
              <a:sym typeface="Arial"/>
            </a:endParaRPr>
          </a:p>
        </p:txBody>
      </p:sp>
      <p:sp>
        <p:nvSpPr>
          <p:cNvPr id="110" name="Google Shape;110;g2ac194df0a2_1_0"/>
          <p:cNvSpPr/>
          <p:nvPr/>
        </p:nvSpPr>
        <p:spPr>
          <a:xfrm>
            <a:off x="0" y="447"/>
            <a:ext cx="4694400" cy="6857100"/>
          </a:xfrm>
          <a:prstGeom prst="rect">
            <a:avLst/>
          </a:prstGeom>
          <a:solidFill>
            <a:schemeClr val="dk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900"/>
              <a:buFont typeface="Arial"/>
              <a:buNone/>
            </a:pPr>
            <a:r>
              <a:rPr lang="en-US" sz="900" u="none" strike="noStrike" cap="none" dirty="0">
                <a:solidFill>
                  <a:srgbClr val="FFFFFF"/>
                </a:solidFill>
                <a:latin typeface="Calibri" panose="020F0502020204030204" pitchFamily="34" charset="0"/>
                <a:cs typeface="Calibri" panose="020F0502020204030204" pitchFamily="34" charset="0"/>
                <a:sym typeface="Arial"/>
              </a:rPr>
              <a:t>\</a:t>
            </a:r>
            <a:endParaRPr sz="900" u="none" strike="noStrike" cap="none" dirty="0">
              <a:solidFill>
                <a:srgbClr val="FFFFFF"/>
              </a:solidFill>
              <a:latin typeface="Calibri" panose="020F0502020204030204" pitchFamily="34" charset="0"/>
              <a:cs typeface="Calibri" panose="020F0502020204030204" pitchFamily="34" charset="0"/>
              <a:sym typeface="Arial"/>
            </a:endParaRPr>
          </a:p>
        </p:txBody>
      </p:sp>
      <p:sp>
        <p:nvSpPr>
          <p:cNvPr id="111" name="Google Shape;111;g2ac194df0a2_1_0"/>
          <p:cNvSpPr/>
          <p:nvPr/>
        </p:nvSpPr>
        <p:spPr>
          <a:xfrm>
            <a:off x="5960" y="-4509"/>
            <a:ext cx="4703925" cy="6867010"/>
          </a:xfrm>
          <a:prstGeom prst="rect">
            <a:avLst/>
          </a:prstGeom>
          <a:solidFill>
            <a:schemeClr val="bg1"/>
          </a:solidFill>
          <a:ln>
            <a:noFill/>
          </a:ln>
          <a:effectLst>
            <a:outerShdw blurRad="50800" dist="38100" dir="2700000" algn="tl" rotWithShape="0">
              <a:prstClr val="black">
                <a:alpha val="40000"/>
              </a:prstClr>
            </a:outerShdw>
          </a:effectLst>
          <a:scene3d>
            <a:camera prst="orthographicFront"/>
            <a:lightRig rig="threePt" dir="t"/>
          </a:scene3d>
          <a:sp3d prstMaterial="plastic">
            <a:bevelT w="254000"/>
            <a:bevelB w="254000"/>
          </a:sp3d>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900"/>
              <a:buFont typeface="Arial"/>
              <a:buNone/>
            </a:pPr>
            <a:endParaRPr lang="en-US" sz="900" u="none" strike="noStrike" cap="none" dirty="0">
              <a:solidFill>
                <a:srgbClr val="FFFFFF"/>
              </a:solidFill>
              <a:latin typeface="Calibri" panose="020F0502020204030204" pitchFamily="34" charset="0"/>
              <a:cs typeface="Calibri" panose="020F0502020204030204" pitchFamily="34" charset="0"/>
              <a:sym typeface="Arial"/>
            </a:endParaRPr>
          </a:p>
        </p:txBody>
      </p:sp>
      <p:sp>
        <p:nvSpPr>
          <p:cNvPr id="116" name="Google Shape;116;g2ac194df0a2_1_0"/>
          <p:cNvSpPr txBox="1"/>
          <p:nvPr/>
        </p:nvSpPr>
        <p:spPr>
          <a:xfrm>
            <a:off x="-3564" y="-85663"/>
            <a:ext cx="4697965" cy="5348664"/>
          </a:xfrm>
          <a:prstGeom prst="rect">
            <a:avLst/>
          </a:prstGeom>
          <a:solidFill>
            <a:srgbClr val="3A87AE"/>
          </a:solid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3300"/>
              <a:buFont typeface="Arial"/>
              <a:buNone/>
            </a:pPr>
            <a:endParaRPr lang="en-US" sz="4000" b="1" i="0" u="none" strike="noStrike" dirty="0">
              <a:solidFill>
                <a:schemeClr val="bg1"/>
              </a:solidFill>
              <a:latin typeface="+mn-lt"/>
              <a:ea typeface="Calibri"/>
              <a:cs typeface="Calibri"/>
              <a:sym typeface="Calibri"/>
            </a:endParaRPr>
          </a:p>
          <a:p>
            <a:pPr marL="342900" marR="0" lvl="0" indent="-215900" algn="ctr" rtl="0">
              <a:lnSpc>
                <a:spcPct val="100000"/>
              </a:lnSpc>
              <a:spcBef>
                <a:spcPts val="0"/>
              </a:spcBef>
              <a:spcAft>
                <a:spcPts val="0"/>
              </a:spcAft>
              <a:buClr>
                <a:srgbClr val="000000"/>
              </a:buClr>
              <a:buSzPts val="2000"/>
              <a:buFont typeface="Courier New"/>
              <a:buNone/>
            </a:pPr>
            <a:r>
              <a:rPr lang="en-US" sz="4000" b="1" i="0" u="none" strike="noStrike" dirty="0">
                <a:solidFill>
                  <a:schemeClr val="bg1"/>
                </a:solidFill>
                <a:latin typeface="+mn-lt"/>
                <a:ea typeface="Calibri"/>
                <a:cs typeface="Calibri"/>
                <a:sym typeface="Calibri"/>
              </a:rPr>
              <a:t>Proposal Goals</a:t>
            </a:r>
          </a:p>
          <a:p>
            <a:pPr marL="342900" marR="0" lvl="0" indent="-215900" algn="ctr" rtl="0">
              <a:lnSpc>
                <a:spcPct val="100000"/>
              </a:lnSpc>
              <a:spcBef>
                <a:spcPts val="0"/>
              </a:spcBef>
              <a:spcAft>
                <a:spcPts val="0"/>
              </a:spcAft>
              <a:buClr>
                <a:srgbClr val="000000"/>
              </a:buClr>
              <a:buSzPts val="2000"/>
              <a:buFont typeface="Courier New"/>
              <a:buNone/>
            </a:pPr>
            <a:r>
              <a:rPr lang="en-US" sz="4000" b="1" dirty="0">
                <a:solidFill>
                  <a:schemeClr val="bg1"/>
                </a:solidFill>
                <a:latin typeface="+mn-lt"/>
                <a:ea typeface="Calibri"/>
                <a:cs typeface="Calibri"/>
                <a:sym typeface="Calibri"/>
              </a:rPr>
              <a:t>&amp;</a:t>
            </a:r>
          </a:p>
          <a:p>
            <a:pPr marL="342900" marR="0" lvl="0" indent="-215900" algn="ctr" rtl="0">
              <a:lnSpc>
                <a:spcPct val="100000"/>
              </a:lnSpc>
              <a:spcBef>
                <a:spcPts val="0"/>
              </a:spcBef>
              <a:spcAft>
                <a:spcPts val="0"/>
              </a:spcAft>
              <a:buClr>
                <a:srgbClr val="000000"/>
              </a:buClr>
              <a:buSzPts val="2000"/>
              <a:buFont typeface="Courier New"/>
              <a:buNone/>
            </a:pPr>
            <a:r>
              <a:rPr lang="en-US" sz="4000" b="1" i="0" u="none" strike="noStrike" dirty="0">
                <a:solidFill>
                  <a:schemeClr val="bg1"/>
                </a:solidFill>
                <a:latin typeface="+mn-lt"/>
                <a:ea typeface="Calibri"/>
                <a:cs typeface="Calibri"/>
                <a:sym typeface="Calibri"/>
              </a:rPr>
              <a:t>Priority Areas of Support</a:t>
            </a:r>
          </a:p>
          <a:p>
            <a:pPr marL="342900" marR="0" lvl="0" indent="-215900" algn="ctr" rtl="0">
              <a:lnSpc>
                <a:spcPct val="100000"/>
              </a:lnSpc>
              <a:spcBef>
                <a:spcPts val="0"/>
              </a:spcBef>
              <a:spcAft>
                <a:spcPts val="0"/>
              </a:spcAft>
              <a:buClr>
                <a:srgbClr val="000000"/>
              </a:buClr>
              <a:buSzPts val="2000"/>
              <a:buFont typeface="Courier New"/>
              <a:buNone/>
            </a:pPr>
            <a:endParaRPr lang="en-US" sz="4000" b="1" dirty="0">
              <a:solidFill>
                <a:schemeClr val="bg1"/>
              </a:solidFill>
              <a:latin typeface="+mn-lt"/>
              <a:ea typeface="Calibri"/>
              <a:cs typeface="Calibri"/>
              <a:sym typeface="Calibri"/>
            </a:endParaRPr>
          </a:p>
          <a:p>
            <a:pPr marL="342900" marR="0" lvl="0" indent="-215900" algn="ctr" rtl="0">
              <a:lnSpc>
                <a:spcPct val="100000"/>
              </a:lnSpc>
              <a:spcBef>
                <a:spcPts val="0"/>
              </a:spcBef>
              <a:spcAft>
                <a:spcPts val="0"/>
              </a:spcAft>
              <a:buClr>
                <a:srgbClr val="000000"/>
              </a:buClr>
              <a:buSzPts val="2000"/>
              <a:buFont typeface="Courier New"/>
              <a:buNone/>
            </a:pPr>
            <a:endParaRPr lang="en-US" sz="4000" b="1" i="0" u="none" strike="noStrike" dirty="0">
              <a:solidFill>
                <a:schemeClr val="bg1"/>
              </a:solidFill>
              <a:latin typeface="+mn-lt"/>
              <a:ea typeface="Calibri"/>
              <a:cs typeface="Calibri"/>
              <a:sym typeface="Calibri"/>
            </a:endParaRPr>
          </a:p>
          <a:p>
            <a:pPr marL="342900" marR="0" lvl="0" indent="-215900" algn="ctr" rtl="0">
              <a:lnSpc>
                <a:spcPct val="100000"/>
              </a:lnSpc>
              <a:spcBef>
                <a:spcPts val="0"/>
              </a:spcBef>
              <a:spcAft>
                <a:spcPts val="0"/>
              </a:spcAft>
              <a:buClr>
                <a:srgbClr val="000000"/>
              </a:buClr>
              <a:buSzPts val="2000"/>
              <a:buFont typeface="Courier New"/>
              <a:buNone/>
            </a:pPr>
            <a:endParaRPr lang="en-US" sz="2400" b="1" dirty="0">
              <a:solidFill>
                <a:schemeClr val="bg1"/>
              </a:solidFill>
              <a:latin typeface="+mn-lt"/>
              <a:ea typeface="Calibri"/>
              <a:cs typeface="Calibri"/>
              <a:sym typeface="Calibri"/>
            </a:endParaRPr>
          </a:p>
          <a:p>
            <a:pPr marL="0" marR="0" algn="ctr">
              <a:lnSpc>
                <a:spcPct val="150000"/>
              </a:lnSpc>
              <a:spcBef>
                <a:spcPts val="0"/>
              </a:spcBef>
              <a:spcAft>
                <a:spcPts val="600"/>
              </a:spcAft>
            </a:pPr>
            <a:endParaRPr lang="en-US" sz="1800" dirty="0">
              <a:solidFill>
                <a:schemeClr val="bg1"/>
              </a:solidFill>
              <a:effectLst/>
              <a:latin typeface="+mn-lt"/>
              <a:ea typeface="Times New Roman" panose="02020603050405020304" pitchFamily="18" charset="0"/>
              <a:cs typeface="Calibri" panose="020F0502020204030204" pitchFamily="34" charset="0"/>
            </a:endParaRPr>
          </a:p>
        </p:txBody>
      </p:sp>
      <p:sp>
        <p:nvSpPr>
          <p:cNvPr id="4" name="Text Placeholder 3">
            <a:extLst>
              <a:ext uri="{FF2B5EF4-FFF2-40B4-BE49-F238E27FC236}">
                <a16:creationId xmlns:a16="http://schemas.microsoft.com/office/drawing/2014/main" id="{A74064E0-0921-2013-E112-E6B9142417B9}"/>
              </a:ext>
            </a:extLst>
          </p:cNvPr>
          <p:cNvSpPr>
            <a:spLocks noGrp="1"/>
          </p:cNvSpPr>
          <p:nvPr>
            <p:ph type="body" idx="1"/>
          </p:nvPr>
        </p:nvSpPr>
        <p:spPr>
          <a:xfrm>
            <a:off x="4744419" y="361950"/>
            <a:ext cx="7447581" cy="5886450"/>
          </a:xfrm>
          <a:solidFill>
            <a:schemeClr val="bg1"/>
          </a:solidFill>
        </p:spPr>
        <p:txBody>
          <a:bodyPr/>
          <a:lstStyle/>
          <a:p>
            <a:pPr marL="228600" indent="0">
              <a:lnSpc>
                <a:spcPct val="150000"/>
              </a:lnSpc>
              <a:spcBef>
                <a:spcPts val="0"/>
              </a:spcBef>
              <a:spcAft>
                <a:spcPts val="600"/>
              </a:spcAft>
              <a:buClr>
                <a:srgbClr val="3A87AE"/>
              </a:buClr>
            </a:pPr>
            <a:endParaRPr lang="en-US" b="1" u="sng" dirty="0">
              <a:solidFill>
                <a:srgbClr val="3A87AE"/>
              </a:solidFill>
              <a:latin typeface="+mn-lt"/>
            </a:endParaRPr>
          </a:p>
          <a:p>
            <a:pPr marL="228600" indent="0" algn="ctr">
              <a:lnSpc>
                <a:spcPct val="150000"/>
              </a:lnSpc>
              <a:spcBef>
                <a:spcPts val="0"/>
              </a:spcBef>
              <a:spcAft>
                <a:spcPts val="600"/>
              </a:spcAft>
              <a:buClr>
                <a:srgbClr val="3A87AE"/>
              </a:buClr>
            </a:pPr>
            <a:r>
              <a:rPr lang="en-US" sz="2400" b="1" u="sng" dirty="0">
                <a:solidFill>
                  <a:srgbClr val="3A87AE"/>
                </a:solidFill>
                <a:latin typeface="+mn-lt"/>
              </a:rPr>
              <a:t>Priority Areas of Support</a:t>
            </a:r>
            <a:br>
              <a:rPr lang="en-US" sz="2400" b="1" u="sng" dirty="0">
                <a:solidFill>
                  <a:srgbClr val="3A87AE"/>
                </a:solidFill>
                <a:latin typeface="+mn-lt"/>
              </a:rPr>
            </a:br>
            <a:endParaRPr lang="en-US" sz="2400" b="1" u="sng" dirty="0">
              <a:solidFill>
                <a:srgbClr val="3A87AE"/>
              </a:solidFill>
              <a:latin typeface="+mn-lt"/>
            </a:endParaRPr>
          </a:p>
          <a:p>
            <a:pPr marL="971550" lvl="1" indent="-285750">
              <a:lnSpc>
                <a:spcPct val="100000"/>
              </a:lnSpc>
              <a:spcBef>
                <a:spcPts val="0"/>
              </a:spcBef>
              <a:spcAft>
                <a:spcPts val="600"/>
              </a:spcAft>
              <a:buClrTx/>
              <a:buFont typeface="Arial" panose="020B0604020202020204" pitchFamily="34" charset="0"/>
              <a:buChar char="•"/>
            </a:pPr>
            <a:r>
              <a:rPr lang="en-US" sz="2000" dirty="0">
                <a:solidFill>
                  <a:schemeClr val="tx1">
                    <a:lumMod val="50000"/>
                  </a:schemeClr>
                </a:solidFill>
                <a:latin typeface="+mn-lt"/>
              </a:rPr>
              <a:t>Research experiences for undergraduates (REUs)</a:t>
            </a:r>
          </a:p>
          <a:p>
            <a:pPr marL="971550" lvl="1" indent="-285750">
              <a:spcBef>
                <a:spcPts val="600"/>
              </a:spcBef>
              <a:buClrTx/>
              <a:buFont typeface="Arial" panose="020B0604020202020204" pitchFamily="34" charset="0"/>
              <a:buChar char="•"/>
            </a:pPr>
            <a:r>
              <a:rPr lang="en-US" sz="2000" i="0" u="none" strike="noStrike" baseline="0" dirty="0">
                <a:solidFill>
                  <a:schemeClr val="tx1">
                    <a:lumMod val="50000"/>
                  </a:schemeClr>
                </a:solidFill>
                <a:latin typeface="+mn-lt"/>
              </a:rPr>
              <a:t>STEM program instrumentation/equipment acquisitions</a:t>
            </a:r>
          </a:p>
          <a:p>
            <a:pPr marL="971550" lvl="1" indent="-285750">
              <a:spcBef>
                <a:spcPts val="600"/>
              </a:spcBef>
              <a:buClrTx/>
              <a:buFont typeface="Arial" panose="020B0604020202020204" pitchFamily="34" charset="0"/>
              <a:buChar char="•"/>
            </a:pPr>
            <a:r>
              <a:rPr lang="en-US" sz="2000" dirty="0">
                <a:solidFill>
                  <a:schemeClr val="tx1">
                    <a:lumMod val="50000"/>
                  </a:schemeClr>
                </a:solidFill>
                <a:latin typeface="+mn-lt"/>
              </a:rPr>
              <a:t>Course and curriculum enhancements (new courses, delivery support technologies) </a:t>
            </a:r>
          </a:p>
          <a:p>
            <a:pPr marL="971550" lvl="1" indent="-285750">
              <a:spcBef>
                <a:spcPts val="600"/>
              </a:spcBef>
              <a:buClrTx/>
              <a:buFont typeface="Arial" panose="020B0604020202020204" pitchFamily="34" charset="0"/>
              <a:buChar char="•"/>
            </a:pPr>
            <a:r>
              <a:rPr lang="en-US" sz="2000" i="0" u="none" strike="noStrike" baseline="0" dirty="0">
                <a:solidFill>
                  <a:schemeClr val="tx1">
                    <a:lumMod val="50000"/>
                  </a:schemeClr>
                </a:solidFill>
                <a:latin typeface="+mn-lt"/>
              </a:rPr>
              <a:t>Professional development for TCU faculty, undergraduate, and graduate students, including conferences and workshops</a:t>
            </a:r>
            <a:endParaRPr lang="en-US" sz="2000" dirty="0">
              <a:solidFill>
                <a:schemeClr val="tx1">
                  <a:lumMod val="50000"/>
                </a:schemeClr>
              </a:solidFill>
              <a:latin typeface="+mn-lt"/>
            </a:endParaRPr>
          </a:p>
          <a:p>
            <a:pPr marL="971550" lvl="1" indent="-285750">
              <a:spcBef>
                <a:spcPts val="600"/>
              </a:spcBef>
              <a:buClrTx/>
              <a:buFont typeface="Arial" panose="020B0604020202020204" pitchFamily="34" charset="0"/>
              <a:buChar char="•"/>
            </a:pPr>
            <a:r>
              <a:rPr lang="en-US" sz="2000" i="0" u="none" strike="noStrike" baseline="0" dirty="0">
                <a:solidFill>
                  <a:schemeClr val="tx1">
                    <a:lumMod val="50000"/>
                  </a:schemeClr>
                </a:solidFill>
                <a:latin typeface="+mn-lt"/>
              </a:rPr>
              <a:t>In person, hybrid or virtual NASA Internships for TCU students which must be funded at the same level of set NASA Intern cost amounts, as shown in the tables</a:t>
            </a:r>
          </a:p>
          <a:p>
            <a:pPr marL="685800" lvl="1" indent="0">
              <a:lnSpc>
                <a:spcPct val="150000"/>
              </a:lnSpc>
              <a:spcBef>
                <a:spcPts val="0"/>
              </a:spcBef>
              <a:spcAft>
                <a:spcPts val="600"/>
              </a:spcAft>
              <a:buClr>
                <a:srgbClr val="3A87AE"/>
              </a:buClr>
              <a:buNone/>
            </a:pPr>
            <a:br>
              <a:rPr lang="en-US" dirty="0">
                <a:solidFill>
                  <a:schemeClr val="tx1">
                    <a:lumMod val="50000"/>
                  </a:schemeClr>
                </a:solidFill>
                <a:latin typeface="+mn-lt"/>
              </a:rPr>
            </a:br>
            <a:br>
              <a:rPr lang="en-US" dirty="0">
                <a:solidFill>
                  <a:schemeClr val="tx1">
                    <a:lumMod val="50000"/>
                  </a:schemeClr>
                </a:solidFill>
                <a:latin typeface="+mn-lt"/>
              </a:rPr>
            </a:br>
            <a:endParaRPr lang="en-US" dirty="0">
              <a:solidFill>
                <a:schemeClr val="tx1">
                  <a:lumMod val="50000"/>
                </a:schemeClr>
              </a:solidFill>
              <a:latin typeface="+mn-lt"/>
            </a:endParaRPr>
          </a:p>
        </p:txBody>
      </p:sp>
      <p:pic>
        <p:nvPicPr>
          <p:cNvPr id="3" name="Picture 2">
            <a:extLst>
              <a:ext uri="{FF2B5EF4-FFF2-40B4-BE49-F238E27FC236}">
                <a16:creationId xmlns:a16="http://schemas.microsoft.com/office/drawing/2014/main" id="{50AC3F3B-5733-5F70-34E0-703497B630DC}"/>
              </a:ext>
            </a:extLst>
          </p:cNvPr>
          <p:cNvPicPr>
            <a:picLocks noChangeAspect="1"/>
          </p:cNvPicPr>
          <p:nvPr/>
        </p:nvPicPr>
        <p:blipFill>
          <a:blip r:embed="rId3"/>
          <a:stretch>
            <a:fillRect/>
          </a:stretch>
        </p:blipFill>
        <p:spPr>
          <a:xfrm>
            <a:off x="665130" y="5760812"/>
            <a:ext cx="3176291" cy="890093"/>
          </a:xfrm>
          <a:prstGeom prst="rect">
            <a:avLst/>
          </a:prstGeom>
        </p:spPr>
      </p:pic>
    </p:spTree>
    <p:extLst>
      <p:ext uri="{BB962C8B-B14F-4D97-AF65-F5344CB8AC3E}">
        <p14:creationId xmlns:p14="http://schemas.microsoft.com/office/powerpoint/2010/main" val="354444349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08"/>
        <p:cNvGrpSpPr/>
        <p:nvPr/>
      </p:nvGrpSpPr>
      <p:grpSpPr>
        <a:xfrm>
          <a:off x="0" y="0"/>
          <a:ext cx="0" cy="0"/>
          <a:chOff x="0" y="0"/>
          <a:chExt cx="0" cy="0"/>
        </a:xfrm>
      </p:grpSpPr>
      <p:sp>
        <p:nvSpPr>
          <p:cNvPr id="2" name="Google Shape;109;g2ac194df0a2_1_0">
            <a:extLst>
              <a:ext uri="{FF2B5EF4-FFF2-40B4-BE49-F238E27FC236}">
                <a16:creationId xmlns:a16="http://schemas.microsoft.com/office/drawing/2014/main" id="{4592AE04-12A2-7559-ED8E-E52801DE88E3}"/>
              </a:ext>
            </a:extLst>
          </p:cNvPr>
          <p:cNvSpPr/>
          <p:nvPr/>
        </p:nvSpPr>
        <p:spPr>
          <a:xfrm>
            <a:off x="0" y="-85663"/>
            <a:ext cx="12192000" cy="609538"/>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900"/>
              <a:buFont typeface="Arial"/>
              <a:buNone/>
            </a:pPr>
            <a:endParaRPr sz="900" u="none" strike="noStrike" cap="none" dirty="0">
              <a:solidFill>
                <a:srgbClr val="FFFFFF"/>
              </a:solidFill>
              <a:latin typeface="Calibri" panose="020F0502020204030204" pitchFamily="34" charset="0"/>
              <a:cs typeface="Calibri" panose="020F0502020204030204" pitchFamily="34" charset="0"/>
              <a:sym typeface="Arial"/>
            </a:endParaRPr>
          </a:p>
        </p:txBody>
      </p:sp>
      <p:sp>
        <p:nvSpPr>
          <p:cNvPr id="110" name="Google Shape;110;g2ac194df0a2_1_0"/>
          <p:cNvSpPr/>
          <p:nvPr/>
        </p:nvSpPr>
        <p:spPr>
          <a:xfrm>
            <a:off x="0" y="447"/>
            <a:ext cx="4694400" cy="6857100"/>
          </a:xfrm>
          <a:prstGeom prst="rect">
            <a:avLst/>
          </a:prstGeom>
          <a:solidFill>
            <a:schemeClr val="dk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900"/>
              <a:buFont typeface="Arial"/>
              <a:buNone/>
            </a:pPr>
            <a:r>
              <a:rPr lang="en-US" sz="900" u="none" strike="noStrike" cap="none" dirty="0">
                <a:solidFill>
                  <a:srgbClr val="FFFFFF"/>
                </a:solidFill>
                <a:latin typeface="Calibri" panose="020F0502020204030204" pitchFamily="34" charset="0"/>
                <a:cs typeface="Calibri" panose="020F0502020204030204" pitchFamily="34" charset="0"/>
                <a:sym typeface="Arial"/>
              </a:rPr>
              <a:t>\</a:t>
            </a:r>
            <a:endParaRPr sz="900" u="none" strike="noStrike" cap="none" dirty="0">
              <a:solidFill>
                <a:srgbClr val="FFFFFF"/>
              </a:solidFill>
              <a:latin typeface="Calibri" panose="020F0502020204030204" pitchFamily="34" charset="0"/>
              <a:cs typeface="Calibri" panose="020F0502020204030204" pitchFamily="34" charset="0"/>
              <a:sym typeface="Arial"/>
            </a:endParaRPr>
          </a:p>
        </p:txBody>
      </p:sp>
      <p:sp>
        <p:nvSpPr>
          <p:cNvPr id="111" name="Google Shape;111;g2ac194df0a2_1_0"/>
          <p:cNvSpPr/>
          <p:nvPr/>
        </p:nvSpPr>
        <p:spPr>
          <a:xfrm>
            <a:off x="0" y="142937"/>
            <a:ext cx="4694400" cy="6714610"/>
          </a:xfrm>
          <a:prstGeom prst="rect">
            <a:avLst/>
          </a:prstGeom>
          <a:solidFill>
            <a:schemeClr val="bg1"/>
          </a:solidFill>
          <a:ln>
            <a:noFill/>
          </a:ln>
          <a:effectLst>
            <a:outerShdw blurRad="50800" dist="38100" dir="2700000" algn="tl" rotWithShape="0">
              <a:prstClr val="black">
                <a:alpha val="40000"/>
              </a:prstClr>
            </a:outerShdw>
          </a:effectLst>
          <a:scene3d>
            <a:camera prst="orthographicFront"/>
            <a:lightRig rig="threePt" dir="t"/>
          </a:scene3d>
          <a:sp3d prstMaterial="plastic">
            <a:bevelT w="254000"/>
            <a:bevelB w="254000"/>
          </a:sp3d>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900"/>
              <a:buFont typeface="Arial"/>
              <a:buNone/>
            </a:pPr>
            <a:endParaRPr lang="en-US" sz="900" u="none" strike="noStrike" cap="none" dirty="0">
              <a:solidFill>
                <a:srgbClr val="FFFFFF"/>
              </a:solidFill>
              <a:latin typeface="Calibri" panose="020F0502020204030204" pitchFamily="34" charset="0"/>
              <a:cs typeface="Calibri" panose="020F0502020204030204" pitchFamily="34" charset="0"/>
              <a:sym typeface="Arial"/>
            </a:endParaRPr>
          </a:p>
        </p:txBody>
      </p:sp>
      <p:sp>
        <p:nvSpPr>
          <p:cNvPr id="116" name="Google Shape;116;g2ac194df0a2_1_0"/>
          <p:cNvSpPr txBox="1"/>
          <p:nvPr/>
        </p:nvSpPr>
        <p:spPr>
          <a:xfrm>
            <a:off x="-9525" y="-88344"/>
            <a:ext cx="4706944" cy="1938952"/>
          </a:xfrm>
          <a:prstGeom prst="rect">
            <a:avLst/>
          </a:prstGeom>
          <a:solidFill>
            <a:srgbClr val="3A87AE"/>
          </a:solidFill>
          <a:ln>
            <a:noFill/>
          </a:ln>
        </p:spPr>
        <p:txBody>
          <a:bodyPr spcFirstLastPara="1" wrap="square" lIns="91425" tIns="45700" rIns="91425" bIns="45700" anchor="t" anchorCtr="0">
            <a:spAutoFit/>
          </a:bodyPr>
          <a:lstStyle/>
          <a:p>
            <a:pPr marL="342900" indent="-215900" algn="ctr">
              <a:buSzPts val="2000"/>
            </a:pPr>
            <a:r>
              <a:rPr lang="en-US" sz="4000" b="1" dirty="0">
                <a:solidFill>
                  <a:schemeClr val="bg1"/>
                </a:solidFill>
                <a:latin typeface="+mn-lt"/>
                <a:ea typeface="Calibri"/>
                <a:cs typeface="Calibri"/>
              </a:rPr>
              <a:t>Read the RFP!  Follow it exactly!</a:t>
            </a:r>
            <a:endParaRPr lang="en-US" sz="1800" dirty="0">
              <a:solidFill>
                <a:schemeClr val="bg1"/>
              </a:solidFill>
              <a:effectLst/>
              <a:latin typeface="+mn-lt"/>
              <a:ea typeface="Times New Roman" panose="02020603050405020304" pitchFamily="18" charset="0"/>
              <a:cs typeface="Calibri" panose="020F0502020204030204" pitchFamily="34" charset="0"/>
            </a:endParaRPr>
          </a:p>
        </p:txBody>
      </p:sp>
      <p:sp>
        <p:nvSpPr>
          <p:cNvPr id="3" name="TextBox 2">
            <a:extLst>
              <a:ext uri="{FF2B5EF4-FFF2-40B4-BE49-F238E27FC236}">
                <a16:creationId xmlns:a16="http://schemas.microsoft.com/office/drawing/2014/main" id="{6A1C7D81-BF15-407D-7E45-F61F3F5FE7D9}"/>
              </a:ext>
            </a:extLst>
          </p:cNvPr>
          <p:cNvSpPr txBox="1"/>
          <p:nvPr/>
        </p:nvSpPr>
        <p:spPr>
          <a:xfrm>
            <a:off x="4687894" y="-40190"/>
            <a:ext cx="7504106" cy="6555641"/>
          </a:xfrm>
          <a:prstGeom prst="rect">
            <a:avLst/>
          </a:prstGeom>
          <a:solidFill>
            <a:schemeClr val="lt1"/>
          </a:solidFill>
          <a:ln>
            <a:noFill/>
          </a:ln>
        </p:spPr>
        <p:txBody>
          <a:bodyPr wrap="square" rtlCol="0">
            <a:spAutoFit/>
          </a:bodyPr>
          <a:lstStyle/>
          <a:p>
            <a:pPr marL="58738"/>
            <a:endParaRPr lang="en-US" sz="2800" u="sng" dirty="0">
              <a:solidFill>
                <a:schemeClr val="bg2">
                  <a:lumMod val="50000"/>
                </a:schemeClr>
              </a:solidFill>
              <a:latin typeface="+mn-lt"/>
            </a:endParaRPr>
          </a:p>
          <a:p>
            <a:pPr marL="457200" lvl="1" defTabSz="782638"/>
            <a:r>
              <a:rPr lang="en-US" sz="2800" b="1" u="sng" dirty="0">
                <a:solidFill>
                  <a:srgbClr val="3A87AE"/>
                </a:solidFill>
                <a:latin typeface="+mn-lt"/>
              </a:rPr>
              <a:t>Read</a:t>
            </a:r>
            <a:r>
              <a:rPr lang="en-US" sz="2800" b="1" dirty="0">
                <a:solidFill>
                  <a:srgbClr val="3A87AE"/>
                </a:solidFill>
                <a:latin typeface="+mn-lt"/>
              </a:rPr>
              <a:t> the RFP Requirements and Guidelines</a:t>
            </a:r>
          </a:p>
          <a:p>
            <a:pPr marL="914400" lvl="1" indent="-165100" defTabSz="782638">
              <a:buFont typeface="Arial" panose="020B0604020202020204" pitchFamily="34" charset="0"/>
              <a:buChar char="•"/>
            </a:pPr>
            <a:r>
              <a:rPr lang="en-US" sz="2800" dirty="0">
                <a:solidFill>
                  <a:schemeClr val="bg2">
                    <a:lumMod val="50000"/>
                  </a:schemeClr>
                </a:solidFill>
                <a:latin typeface="+mn-lt"/>
              </a:rPr>
              <a:t>then read them again and follow them exactly!</a:t>
            </a:r>
          </a:p>
          <a:p>
            <a:pPr marL="914400" lvl="1" indent="-165100" defTabSz="782638">
              <a:buFont typeface="Arial" panose="020B0604020202020204" pitchFamily="34" charset="0"/>
              <a:buChar char="•"/>
            </a:pPr>
            <a:r>
              <a:rPr lang="en-US" sz="2800" dirty="0">
                <a:solidFill>
                  <a:schemeClr val="bg2">
                    <a:lumMod val="50000"/>
                  </a:schemeClr>
                </a:solidFill>
                <a:latin typeface="+mn-lt"/>
              </a:rPr>
              <a:t>take note of page and word limits</a:t>
            </a:r>
          </a:p>
          <a:p>
            <a:pPr marL="58738" defTabSz="782638"/>
            <a:endParaRPr lang="en-US" sz="2800" b="1" dirty="0">
              <a:solidFill>
                <a:srgbClr val="3A87AE"/>
              </a:solidFill>
              <a:latin typeface="+mn-lt"/>
            </a:endParaRPr>
          </a:p>
          <a:p>
            <a:pPr marL="58738" defTabSz="782638"/>
            <a:endParaRPr lang="en-US" sz="2800" b="1" dirty="0">
              <a:solidFill>
                <a:srgbClr val="3A87AE"/>
              </a:solidFill>
              <a:latin typeface="+mn-lt"/>
            </a:endParaRPr>
          </a:p>
          <a:p>
            <a:pPr marL="457200" defTabSz="782638"/>
            <a:r>
              <a:rPr lang="en-US" sz="2800" b="1" u="sng" dirty="0">
                <a:solidFill>
                  <a:srgbClr val="3A87AE"/>
                </a:solidFill>
                <a:latin typeface="+mn-lt"/>
              </a:rPr>
              <a:t>Think</a:t>
            </a:r>
            <a:r>
              <a:rPr lang="en-US" sz="2800" b="1" dirty="0">
                <a:solidFill>
                  <a:srgbClr val="3A87AE"/>
                </a:solidFill>
                <a:latin typeface="+mn-lt"/>
              </a:rPr>
              <a:t> about the Quality of your ‘Idea’ and its appeal to funder</a:t>
            </a:r>
            <a:endParaRPr lang="en-US" sz="2800" b="1" dirty="0">
              <a:solidFill>
                <a:schemeClr val="bg2">
                  <a:lumMod val="50000"/>
                </a:schemeClr>
              </a:solidFill>
              <a:latin typeface="+mn-lt"/>
            </a:endParaRPr>
          </a:p>
          <a:p>
            <a:pPr marL="914400" lvl="1" indent="-111125" defTabSz="782638">
              <a:buFont typeface="Arial" panose="020B0604020202020204" pitchFamily="34" charset="0"/>
              <a:buChar char="•"/>
            </a:pPr>
            <a:r>
              <a:rPr lang="en-US" sz="2800" dirty="0">
                <a:solidFill>
                  <a:schemeClr val="bg2">
                    <a:lumMod val="50000"/>
                  </a:schemeClr>
                </a:solidFill>
                <a:latin typeface="+mn-lt"/>
              </a:rPr>
              <a:t> refer to the RFP’s ‘Priority areas of Support’</a:t>
            </a:r>
          </a:p>
          <a:p>
            <a:pPr marL="58738" lvl="1" defTabSz="782638"/>
            <a:endParaRPr lang="en-US" sz="2800" b="1" dirty="0">
              <a:solidFill>
                <a:srgbClr val="3A87AE"/>
              </a:solidFill>
              <a:latin typeface="+mn-lt"/>
            </a:endParaRPr>
          </a:p>
          <a:p>
            <a:pPr marL="398463" lvl="1" indent="-165100" defTabSz="782638">
              <a:buFont typeface="Arial" panose="020B0604020202020204" pitchFamily="34" charset="0"/>
              <a:buChar char="•"/>
            </a:pPr>
            <a:endParaRPr lang="en-US" sz="2800" dirty="0">
              <a:solidFill>
                <a:schemeClr val="bg2">
                  <a:lumMod val="50000"/>
                </a:schemeClr>
              </a:solidFill>
              <a:latin typeface="+mn-lt"/>
            </a:endParaRPr>
          </a:p>
          <a:p>
            <a:pPr marL="457200" lvl="1" defTabSz="782638"/>
            <a:r>
              <a:rPr lang="en-US" sz="2800" b="1" u="sng" dirty="0">
                <a:solidFill>
                  <a:srgbClr val="3A87AE"/>
                </a:solidFill>
                <a:latin typeface="+mn-lt"/>
              </a:rPr>
              <a:t>Respond</a:t>
            </a:r>
            <a:r>
              <a:rPr lang="en-US" sz="2800" b="1" dirty="0">
                <a:solidFill>
                  <a:srgbClr val="3A87AE"/>
                </a:solidFill>
                <a:latin typeface="+mn-lt"/>
              </a:rPr>
              <a:t> to all Sections of the RFP</a:t>
            </a:r>
            <a:endParaRPr lang="en-US" sz="2800" dirty="0">
              <a:solidFill>
                <a:schemeClr val="bg2">
                  <a:lumMod val="50000"/>
                </a:schemeClr>
              </a:solidFill>
              <a:latin typeface="+mn-lt"/>
            </a:endParaRPr>
          </a:p>
        </p:txBody>
      </p:sp>
      <p:pic>
        <p:nvPicPr>
          <p:cNvPr id="8" name="Picture 7">
            <a:extLst>
              <a:ext uri="{FF2B5EF4-FFF2-40B4-BE49-F238E27FC236}">
                <a16:creationId xmlns:a16="http://schemas.microsoft.com/office/drawing/2014/main" id="{B89B3D6C-05A5-A90B-9A59-6D656FB87039}"/>
              </a:ext>
            </a:extLst>
          </p:cNvPr>
          <p:cNvPicPr>
            <a:picLocks noChangeAspect="1"/>
          </p:cNvPicPr>
          <p:nvPr/>
        </p:nvPicPr>
        <p:blipFill>
          <a:blip r:embed="rId3"/>
          <a:stretch>
            <a:fillRect/>
          </a:stretch>
        </p:blipFill>
        <p:spPr>
          <a:xfrm>
            <a:off x="1285053" y="2227524"/>
            <a:ext cx="1527810" cy="3544815"/>
          </a:xfrm>
          <a:prstGeom prst="rect">
            <a:avLst/>
          </a:prstGeom>
        </p:spPr>
      </p:pic>
      <p:pic>
        <p:nvPicPr>
          <p:cNvPr id="4" name="Picture 3">
            <a:extLst>
              <a:ext uri="{FF2B5EF4-FFF2-40B4-BE49-F238E27FC236}">
                <a16:creationId xmlns:a16="http://schemas.microsoft.com/office/drawing/2014/main" id="{1C3B73FB-9BE3-87D7-0195-7993678A7501}"/>
              </a:ext>
            </a:extLst>
          </p:cNvPr>
          <p:cNvPicPr>
            <a:picLocks noChangeAspect="1"/>
          </p:cNvPicPr>
          <p:nvPr/>
        </p:nvPicPr>
        <p:blipFill>
          <a:blip r:embed="rId4"/>
          <a:stretch>
            <a:fillRect/>
          </a:stretch>
        </p:blipFill>
        <p:spPr>
          <a:xfrm>
            <a:off x="755802" y="5812976"/>
            <a:ext cx="3176291" cy="890093"/>
          </a:xfrm>
          <a:prstGeom prst="rect">
            <a:avLst/>
          </a:prstGeom>
        </p:spPr>
      </p:pic>
    </p:spTree>
    <p:extLst>
      <p:ext uri="{BB962C8B-B14F-4D97-AF65-F5344CB8AC3E}">
        <p14:creationId xmlns:p14="http://schemas.microsoft.com/office/powerpoint/2010/main" val="867808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08"/>
        <p:cNvGrpSpPr/>
        <p:nvPr/>
      </p:nvGrpSpPr>
      <p:grpSpPr>
        <a:xfrm>
          <a:off x="0" y="0"/>
          <a:ext cx="0" cy="0"/>
          <a:chOff x="0" y="0"/>
          <a:chExt cx="0" cy="0"/>
        </a:xfrm>
      </p:grpSpPr>
      <p:sp>
        <p:nvSpPr>
          <p:cNvPr id="2" name="Google Shape;109;g2ac194df0a2_1_0">
            <a:extLst>
              <a:ext uri="{FF2B5EF4-FFF2-40B4-BE49-F238E27FC236}">
                <a16:creationId xmlns:a16="http://schemas.microsoft.com/office/drawing/2014/main" id="{4592AE04-12A2-7559-ED8E-E52801DE88E3}"/>
              </a:ext>
            </a:extLst>
          </p:cNvPr>
          <p:cNvSpPr/>
          <p:nvPr/>
        </p:nvSpPr>
        <p:spPr>
          <a:xfrm>
            <a:off x="0" y="-85663"/>
            <a:ext cx="12192000" cy="609538"/>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900"/>
              <a:buFont typeface="Arial"/>
              <a:buNone/>
            </a:pPr>
            <a:endParaRPr sz="900" u="none" strike="noStrike" cap="none" dirty="0">
              <a:solidFill>
                <a:srgbClr val="FFFFFF"/>
              </a:solidFill>
              <a:latin typeface="Calibri" panose="020F0502020204030204" pitchFamily="34" charset="0"/>
              <a:cs typeface="Calibri" panose="020F0502020204030204" pitchFamily="34" charset="0"/>
              <a:sym typeface="Arial"/>
            </a:endParaRPr>
          </a:p>
        </p:txBody>
      </p:sp>
      <p:sp>
        <p:nvSpPr>
          <p:cNvPr id="110" name="Google Shape;110;g2ac194df0a2_1_0"/>
          <p:cNvSpPr/>
          <p:nvPr/>
        </p:nvSpPr>
        <p:spPr>
          <a:xfrm>
            <a:off x="0" y="447"/>
            <a:ext cx="4694400" cy="6857100"/>
          </a:xfrm>
          <a:prstGeom prst="rect">
            <a:avLst/>
          </a:prstGeom>
          <a:solidFill>
            <a:schemeClr val="dk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900"/>
              <a:buFont typeface="Arial"/>
              <a:buNone/>
            </a:pPr>
            <a:r>
              <a:rPr lang="en-US" sz="900" u="none" strike="noStrike" cap="none" dirty="0">
                <a:solidFill>
                  <a:srgbClr val="FFFFFF"/>
                </a:solidFill>
                <a:latin typeface="Calibri" panose="020F0502020204030204" pitchFamily="34" charset="0"/>
                <a:cs typeface="Calibri" panose="020F0502020204030204" pitchFamily="34" charset="0"/>
                <a:sym typeface="Arial"/>
              </a:rPr>
              <a:t>\</a:t>
            </a:r>
            <a:endParaRPr sz="900" u="none" strike="noStrike" cap="none" dirty="0">
              <a:solidFill>
                <a:srgbClr val="FFFFFF"/>
              </a:solidFill>
              <a:latin typeface="Calibri" panose="020F0502020204030204" pitchFamily="34" charset="0"/>
              <a:cs typeface="Calibri" panose="020F0502020204030204" pitchFamily="34" charset="0"/>
              <a:sym typeface="Arial"/>
            </a:endParaRPr>
          </a:p>
        </p:txBody>
      </p:sp>
      <p:sp>
        <p:nvSpPr>
          <p:cNvPr id="111" name="Google Shape;111;g2ac194df0a2_1_0"/>
          <p:cNvSpPr/>
          <p:nvPr/>
        </p:nvSpPr>
        <p:spPr>
          <a:xfrm>
            <a:off x="-1" y="-85663"/>
            <a:ext cx="4694399" cy="6943210"/>
          </a:xfrm>
          <a:prstGeom prst="rect">
            <a:avLst/>
          </a:prstGeom>
          <a:solidFill>
            <a:schemeClr val="bg1"/>
          </a:solidFill>
          <a:ln>
            <a:noFill/>
          </a:ln>
          <a:effectLst>
            <a:outerShdw blurRad="50800" dist="38100" dir="2700000" algn="tl" rotWithShape="0">
              <a:prstClr val="black">
                <a:alpha val="40000"/>
              </a:prstClr>
            </a:outerShdw>
          </a:effectLst>
          <a:scene3d>
            <a:camera prst="orthographicFront"/>
            <a:lightRig rig="threePt" dir="t"/>
          </a:scene3d>
          <a:sp3d prstMaterial="plastic">
            <a:bevelT w="254000"/>
            <a:bevelB w="254000"/>
          </a:sp3d>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900"/>
              <a:buFont typeface="Arial"/>
              <a:buNone/>
            </a:pPr>
            <a:endParaRPr lang="en-US" sz="900" u="none" strike="noStrike" cap="none" dirty="0">
              <a:solidFill>
                <a:srgbClr val="FFFFFF"/>
              </a:solidFill>
              <a:latin typeface="Calibri" panose="020F0502020204030204" pitchFamily="34" charset="0"/>
              <a:cs typeface="Calibri" panose="020F0502020204030204" pitchFamily="34" charset="0"/>
              <a:sym typeface="Arial"/>
            </a:endParaRPr>
          </a:p>
        </p:txBody>
      </p:sp>
      <p:sp>
        <p:nvSpPr>
          <p:cNvPr id="116" name="Google Shape;116;g2ac194df0a2_1_0"/>
          <p:cNvSpPr txBox="1"/>
          <p:nvPr/>
        </p:nvSpPr>
        <p:spPr>
          <a:xfrm>
            <a:off x="0" y="-85663"/>
            <a:ext cx="4644930" cy="1938952"/>
          </a:xfrm>
          <a:prstGeom prst="rect">
            <a:avLst/>
          </a:prstGeom>
          <a:solidFill>
            <a:srgbClr val="3A87AE"/>
          </a:solidFill>
          <a:ln>
            <a:noFill/>
          </a:ln>
        </p:spPr>
        <p:txBody>
          <a:bodyPr spcFirstLastPara="1" wrap="square" lIns="91425" tIns="45700" rIns="91425" bIns="45700" anchor="t" anchorCtr="0">
            <a:spAutoFit/>
          </a:bodyPr>
          <a:lstStyle/>
          <a:p>
            <a:pPr marL="342900" indent="-215900" algn="ctr">
              <a:buSzPts val="2000"/>
            </a:pPr>
            <a:r>
              <a:rPr lang="en-US" sz="4000" b="1" dirty="0">
                <a:solidFill>
                  <a:schemeClr val="bg1"/>
                </a:solidFill>
                <a:latin typeface="+mn-lt"/>
                <a:ea typeface="Calibri"/>
                <a:cs typeface="Calibri"/>
              </a:rPr>
              <a:t>Create a</a:t>
            </a:r>
            <a:br>
              <a:rPr lang="en-US" sz="4000" b="1" dirty="0">
                <a:solidFill>
                  <a:schemeClr val="bg1"/>
                </a:solidFill>
                <a:latin typeface="+mn-lt"/>
                <a:ea typeface="Calibri"/>
                <a:cs typeface="Calibri"/>
              </a:rPr>
            </a:br>
            <a:r>
              <a:rPr lang="en-US" sz="4000" b="1" dirty="0">
                <a:solidFill>
                  <a:schemeClr val="bg1"/>
                </a:solidFill>
                <a:latin typeface="+mn-lt"/>
                <a:ea typeface="Calibri"/>
                <a:cs typeface="Calibri"/>
              </a:rPr>
              <a:t>Meaningful Title &amp; Abstract</a:t>
            </a:r>
            <a:endParaRPr lang="en-US" sz="1800" dirty="0">
              <a:solidFill>
                <a:schemeClr val="bg1"/>
              </a:solidFill>
              <a:effectLst/>
              <a:latin typeface="+mn-lt"/>
              <a:ea typeface="Times New Roman" panose="02020603050405020304" pitchFamily="18" charset="0"/>
              <a:cs typeface="Calibri" panose="020F0502020204030204" pitchFamily="34" charset="0"/>
            </a:endParaRPr>
          </a:p>
        </p:txBody>
      </p:sp>
      <p:sp>
        <p:nvSpPr>
          <p:cNvPr id="3" name="TextBox 2">
            <a:extLst>
              <a:ext uri="{FF2B5EF4-FFF2-40B4-BE49-F238E27FC236}">
                <a16:creationId xmlns:a16="http://schemas.microsoft.com/office/drawing/2014/main" id="{6A1C7D81-BF15-407D-7E45-F61F3F5FE7D9}"/>
              </a:ext>
            </a:extLst>
          </p:cNvPr>
          <p:cNvSpPr txBox="1"/>
          <p:nvPr/>
        </p:nvSpPr>
        <p:spPr>
          <a:xfrm>
            <a:off x="4694398" y="-40190"/>
            <a:ext cx="7497602" cy="6186309"/>
          </a:xfrm>
          <a:prstGeom prst="rect">
            <a:avLst/>
          </a:prstGeom>
          <a:solidFill>
            <a:schemeClr val="lt1"/>
          </a:solidFill>
          <a:ln>
            <a:noFill/>
          </a:ln>
        </p:spPr>
        <p:txBody>
          <a:bodyPr wrap="square" lIns="91440" tIns="45720" rIns="91440" bIns="45720" rtlCol="0" anchor="t">
            <a:spAutoFit/>
          </a:bodyPr>
          <a:lstStyle/>
          <a:p>
            <a:pPr marL="58420" defTabSz="782638"/>
            <a:endParaRPr lang="en-US" sz="2000" b="1" dirty="0">
              <a:solidFill>
                <a:srgbClr val="3A87AE"/>
              </a:solidFill>
              <a:latin typeface="+mn-lt"/>
            </a:endParaRPr>
          </a:p>
          <a:p>
            <a:pPr marL="58420" defTabSz="782638"/>
            <a:endParaRPr lang="en-US" sz="2000" b="1" dirty="0">
              <a:solidFill>
                <a:srgbClr val="3A87AE"/>
              </a:solidFill>
              <a:latin typeface="+mn-lt"/>
            </a:endParaRPr>
          </a:p>
          <a:p>
            <a:pPr marL="58420" algn="ctr" defTabSz="782638"/>
            <a:endParaRPr lang="en-US" sz="2400" b="1" dirty="0">
              <a:solidFill>
                <a:srgbClr val="3A87AE"/>
              </a:solidFill>
              <a:latin typeface="+mn-lt"/>
            </a:endParaRPr>
          </a:p>
          <a:p>
            <a:pPr marL="58420" algn="ctr" defTabSz="782638"/>
            <a:endParaRPr lang="en-US" sz="2400" b="1" dirty="0">
              <a:solidFill>
                <a:srgbClr val="3A87AE"/>
              </a:solidFill>
              <a:latin typeface="+mn-lt"/>
            </a:endParaRPr>
          </a:p>
          <a:p>
            <a:pPr marL="58420" algn="ctr" defTabSz="782638"/>
            <a:r>
              <a:rPr lang="en-US" sz="2400" b="1" u="sng" dirty="0">
                <a:solidFill>
                  <a:srgbClr val="3A87AE"/>
                </a:solidFill>
                <a:latin typeface="+mn-lt"/>
              </a:rPr>
              <a:t>Section 1 – Project Title &amp; Abstract</a:t>
            </a:r>
          </a:p>
          <a:p>
            <a:pPr marL="58420" defTabSz="782638"/>
            <a:endParaRPr lang="en-US" sz="2800" b="1" dirty="0">
              <a:solidFill>
                <a:srgbClr val="3A87AE"/>
              </a:solidFill>
              <a:latin typeface="+mn-lt"/>
            </a:endParaRPr>
          </a:p>
          <a:p>
            <a:pPr marL="457200" defTabSz="782638"/>
            <a:r>
              <a:rPr lang="en-US" sz="2400" dirty="0">
                <a:solidFill>
                  <a:srgbClr val="3A87AE"/>
                </a:solidFill>
                <a:latin typeface="+mn-lt"/>
              </a:rPr>
              <a:t>Title</a:t>
            </a:r>
            <a:r>
              <a:rPr lang="en-US" sz="2400" dirty="0">
                <a:solidFill>
                  <a:schemeClr val="bg2">
                    <a:lumMod val="50000"/>
                  </a:schemeClr>
                </a:solidFill>
                <a:latin typeface="+mn-lt"/>
              </a:rPr>
              <a:t> is important</a:t>
            </a:r>
          </a:p>
          <a:p>
            <a:pPr marL="1083945" indent="-342900" defTabSz="782638">
              <a:buFont typeface="Arial" panose="020B0604020202020204" pitchFamily="34" charset="0"/>
              <a:buChar char="•"/>
            </a:pPr>
            <a:r>
              <a:rPr lang="en-US" sz="2400" dirty="0">
                <a:solidFill>
                  <a:schemeClr val="bg2">
                    <a:lumMod val="50000"/>
                  </a:schemeClr>
                </a:solidFill>
                <a:latin typeface="+mn-lt"/>
              </a:rPr>
              <a:t>it should convey what the project is about</a:t>
            </a:r>
          </a:p>
          <a:p>
            <a:pPr marL="225425" defTabSz="782638"/>
            <a:endParaRPr lang="en-US" sz="2400" dirty="0">
              <a:solidFill>
                <a:schemeClr val="bg2">
                  <a:lumMod val="50000"/>
                </a:schemeClr>
              </a:solidFill>
              <a:latin typeface="+mn-lt"/>
            </a:endParaRPr>
          </a:p>
          <a:p>
            <a:pPr marL="457200" defTabSz="782638"/>
            <a:r>
              <a:rPr lang="en-US" sz="2400" dirty="0">
                <a:solidFill>
                  <a:srgbClr val="3A87AE"/>
                </a:solidFill>
                <a:latin typeface="+mn-lt"/>
              </a:rPr>
              <a:t>Abstract (done last)</a:t>
            </a:r>
          </a:p>
          <a:p>
            <a:pPr marL="1083945" indent="-342900" defTabSz="782638">
              <a:buFont typeface="Arial" panose="020B0604020202020204" pitchFamily="34" charset="0"/>
              <a:buChar char="•"/>
            </a:pPr>
            <a:r>
              <a:rPr lang="en-US" sz="2400" dirty="0">
                <a:solidFill>
                  <a:schemeClr val="bg2">
                    <a:lumMod val="50000"/>
                  </a:schemeClr>
                </a:solidFill>
                <a:latin typeface="+mn-lt"/>
              </a:rPr>
              <a:t>should be able to stand alone </a:t>
            </a:r>
          </a:p>
          <a:p>
            <a:pPr marL="1083945" indent="-339725" defTabSz="782638">
              <a:buFont typeface="Arial" panose="020B0604020202020204" pitchFamily="34" charset="0"/>
              <a:buChar char="•"/>
            </a:pPr>
            <a:r>
              <a:rPr lang="en-US" sz="2400" dirty="0">
                <a:solidFill>
                  <a:schemeClr val="bg2">
                    <a:lumMod val="50000"/>
                  </a:schemeClr>
                </a:solidFill>
                <a:latin typeface="+mn-lt"/>
              </a:rPr>
              <a:t>pull content from Sections 1-3 + additional</a:t>
            </a:r>
          </a:p>
          <a:p>
            <a:pPr marL="1083945" indent="-339725" defTabSz="782638">
              <a:buFont typeface="Arial" panose="020B0604020202020204" pitchFamily="34" charset="0"/>
              <a:buChar char="•"/>
            </a:pPr>
            <a:r>
              <a:rPr lang="en-US" sz="2400" dirty="0">
                <a:solidFill>
                  <a:schemeClr val="bg2">
                    <a:lumMod val="50000"/>
                  </a:schemeClr>
                </a:solidFill>
                <a:latin typeface="+mn-lt"/>
              </a:rPr>
              <a:t>you may be able to use same abstract in your pre-application</a:t>
            </a:r>
          </a:p>
          <a:p>
            <a:pPr marL="1083945" indent="-339725" defTabSz="782638">
              <a:buFont typeface="Arial" panose="020B0604020202020204" pitchFamily="34" charset="0"/>
              <a:buChar char="•"/>
            </a:pPr>
            <a:endParaRPr lang="en-US" sz="2400" dirty="0">
              <a:solidFill>
                <a:schemeClr val="bg2">
                  <a:lumMod val="50000"/>
                </a:schemeClr>
              </a:solidFill>
              <a:latin typeface="+mn-lt"/>
            </a:endParaRPr>
          </a:p>
          <a:p>
            <a:pPr marL="744220" defTabSz="782638"/>
            <a:endParaRPr lang="en-US" sz="2400" dirty="0">
              <a:solidFill>
                <a:schemeClr val="bg2">
                  <a:lumMod val="50000"/>
                </a:schemeClr>
              </a:solidFill>
              <a:latin typeface="+mn-lt"/>
            </a:endParaRPr>
          </a:p>
          <a:p>
            <a:pPr marL="58420" lvl="1" defTabSz="782638"/>
            <a:endParaRPr lang="en-US" sz="1600" dirty="0">
              <a:solidFill>
                <a:srgbClr val="101323"/>
              </a:solidFill>
              <a:latin typeface="+mn-lt"/>
            </a:endParaRPr>
          </a:p>
        </p:txBody>
      </p:sp>
      <p:pic>
        <p:nvPicPr>
          <p:cNvPr id="8" name="Picture 7">
            <a:extLst>
              <a:ext uri="{FF2B5EF4-FFF2-40B4-BE49-F238E27FC236}">
                <a16:creationId xmlns:a16="http://schemas.microsoft.com/office/drawing/2014/main" id="{B89B3D6C-05A5-A90B-9A59-6D656FB87039}"/>
              </a:ext>
            </a:extLst>
          </p:cNvPr>
          <p:cNvPicPr>
            <a:picLocks noChangeAspect="1"/>
          </p:cNvPicPr>
          <p:nvPr/>
        </p:nvPicPr>
        <p:blipFill>
          <a:blip r:embed="rId3"/>
          <a:stretch>
            <a:fillRect/>
          </a:stretch>
        </p:blipFill>
        <p:spPr>
          <a:xfrm>
            <a:off x="1285053" y="2227524"/>
            <a:ext cx="1527810" cy="3544815"/>
          </a:xfrm>
          <a:prstGeom prst="rect">
            <a:avLst/>
          </a:prstGeom>
        </p:spPr>
      </p:pic>
      <p:pic>
        <p:nvPicPr>
          <p:cNvPr id="4" name="Picture 3">
            <a:extLst>
              <a:ext uri="{FF2B5EF4-FFF2-40B4-BE49-F238E27FC236}">
                <a16:creationId xmlns:a16="http://schemas.microsoft.com/office/drawing/2014/main" id="{69399988-4BBF-AAA1-E405-AB4FA0EAC843}"/>
              </a:ext>
            </a:extLst>
          </p:cNvPr>
          <p:cNvPicPr>
            <a:picLocks noChangeAspect="1"/>
          </p:cNvPicPr>
          <p:nvPr/>
        </p:nvPicPr>
        <p:blipFill>
          <a:blip r:embed="rId4"/>
          <a:stretch>
            <a:fillRect/>
          </a:stretch>
        </p:blipFill>
        <p:spPr>
          <a:xfrm>
            <a:off x="407079" y="5967454"/>
            <a:ext cx="3176291" cy="890093"/>
          </a:xfrm>
          <a:prstGeom prst="rect">
            <a:avLst/>
          </a:prstGeom>
        </p:spPr>
      </p:pic>
    </p:spTree>
    <p:extLst>
      <p:ext uri="{BB962C8B-B14F-4D97-AF65-F5344CB8AC3E}">
        <p14:creationId xmlns:p14="http://schemas.microsoft.com/office/powerpoint/2010/main" val="5278340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Slipstream">
      <a:dk1>
        <a:srgbClr val="143367"/>
      </a:dk1>
      <a:lt1>
        <a:srgbClr val="FFFFFF"/>
      </a:lt1>
      <a:dk2>
        <a:srgbClr val="212745"/>
      </a:dk2>
      <a:lt2>
        <a:srgbClr val="B4DCFA"/>
      </a:lt2>
      <a:accent1>
        <a:srgbClr val="1669C9"/>
      </a:accent1>
      <a:accent2>
        <a:srgbClr val="5ECCF3"/>
      </a:accent2>
      <a:accent3>
        <a:srgbClr val="71DB1D"/>
      </a:accent3>
      <a:accent4>
        <a:srgbClr val="ABC1DA"/>
      </a:accent4>
      <a:accent5>
        <a:srgbClr val="FF8021"/>
      </a:accent5>
      <a:accent6>
        <a:srgbClr val="F14124"/>
      </a:accent6>
      <a:hlink>
        <a:srgbClr val="56C7AA"/>
      </a:hlink>
      <a:folHlink>
        <a:srgbClr val="59A8D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A4954741720FB4499FD1E9422A49FA7" ma:contentTypeVersion="5" ma:contentTypeDescription="Create a new document." ma:contentTypeScope="" ma:versionID="5ec963ea76692e40ed578a01c7b763e3">
  <xsd:schema xmlns:xsd="http://www.w3.org/2001/XMLSchema" xmlns:xs="http://www.w3.org/2001/XMLSchema" xmlns:p="http://schemas.microsoft.com/office/2006/metadata/properties" xmlns:ns1="http://schemas.microsoft.com/sharepoint/v3" xmlns:ns2="25511ad5-2ebc-43e2-8c8c-359b1c6e6498" xmlns:ns3="f3f98e1a-03e1-444f-a0a1-a16a2d2cfef8" xmlns:ns4="d30df12c-fc41-4efa-87d3-dfff49dcf3c4" targetNamespace="http://schemas.microsoft.com/office/2006/metadata/properties" ma:root="true" ma:fieldsID="e4ef05f9540eaa8007d056a3603a1554" ns1:_="" ns2:_="" ns3:_="" ns4:_="">
    <xsd:import namespace="http://schemas.microsoft.com/sharepoint/v3"/>
    <xsd:import namespace="25511ad5-2ebc-43e2-8c8c-359b1c6e6498"/>
    <xsd:import namespace="f3f98e1a-03e1-444f-a0a1-a16a2d2cfef8"/>
    <xsd:import namespace="d30df12c-fc41-4efa-87d3-dfff49dcf3c4"/>
    <xsd:element name="properties">
      <xsd:complexType>
        <xsd:sequence>
          <xsd:element name="documentManagement">
            <xsd:complexType>
              <xsd:all>
                <xsd:element ref="ns2:Document_x0020_Description" minOccurs="0"/>
                <xsd:element ref="ns2:Date_x0020_Posted" minOccurs="0"/>
                <xsd:element ref="ns3:SharedWithUsers" minOccurs="0"/>
                <xsd:element ref="ns1:URL" minOccurs="0"/>
                <xsd:element ref="ns4:Web_x0020_Page_x0020_Nam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URL" ma:index="11" nillable="true" ma:displayName="URL" ma:internalName="URL">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25511ad5-2ebc-43e2-8c8c-359b1c6e6498" elementFormDefault="qualified">
    <xsd:import namespace="http://schemas.microsoft.com/office/2006/documentManagement/types"/>
    <xsd:import namespace="http://schemas.microsoft.com/office/infopath/2007/PartnerControls"/>
    <xsd:element name="Document_x0020_Description" ma:index="8" nillable="true" ma:displayName="Document Description" ma:internalName="Document_x0020_Description">
      <xsd:simpleType>
        <xsd:restriction base="dms:Note"/>
      </xsd:simpleType>
    </xsd:element>
    <xsd:element name="Date_x0020_Posted" ma:index="9" nillable="true" ma:displayName="Date Posted" ma:default="[today]" ma:format="DateOnly" ma:internalName="Date_x0020_Posted">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f3f98e1a-03e1-444f-a0a1-a16a2d2cfef8"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d30df12c-fc41-4efa-87d3-dfff49dcf3c4" elementFormDefault="qualified">
    <xsd:import namespace="http://schemas.microsoft.com/office/2006/documentManagement/types"/>
    <xsd:import namespace="http://schemas.microsoft.com/office/infopath/2007/PartnerControls"/>
    <xsd:element name="Web_x0020_Page_x0020_Name" ma:index="12" nillable="true" ma:displayName="Web Page Name" ma:internalName="Web_x0020_Page_x0020_Name">
      <xsd:simpleType>
        <xsd:restriction base="dms:Text">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SharedWithUsers xmlns="f3f98e1a-03e1-444f-a0a1-a16a2d2cfef8">
      <UserInfo>
        <DisplayName>John Phillips</DisplayName>
        <AccountId>30</AccountId>
        <AccountType/>
      </UserInfo>
      <UserInfo>
        <DisplayName>Kathy DePalma</DisplayName>
        <AccountId>32</AccountId>
        <AccountType/>
      </UserInfo>
      <UserInfo>
        <DisplayName>Larry Milask</DisplayName>
        <AccountId>31</AccountId>
        <AccountType/>
      </UserInfo>
    </SharedWithUsers>
    <Web_x0020_Page_x0020_Name xmlns="d30df12c-fc41-4efa-87d3-dfff49dcf3c4" xsi:nil="true"/>
    <Date_x0020_Posted xmlns="25511ad5-2ebc-43e2-8c8c-359b1c6e6498">2024-07-02T18:10:40+00:00</Date_x0020_Posted>
    <URL xmlns="http://schemas.microsoft.com/sharepoint/v3">
      <Url xsi:nil="true"/>
      <Description xsi:nil="true"/>
    </URL>
    <Document_x0020_Description xmlns="25511ad5-2ebc-43e2-8c8c-359b1c6e6498" xsi:nil="true"/>
  </documentManagement>
</p:properties>
</file>

<file path=customXml/itemProps1.xml><?xml version="1.0" encoding="utf-8"?>
<ds:datastoreItem xmlns:ds="http://schemas.openxmlformats.org/officeDocument/2006/customXml" ds:itemID="{E5159836-6536-4484-9DBF-3A3D206E8328}"/>
</file>

<file path=customXml/itemProps2.xml><?xml version="1.0" encoding="utf-8"?>
<ds:datastoreItem xmlns:ds="http://schemas.openxmlformats.org/officeDocument/2006/customXml" ds:itemID="{6489E83A-BA45-45C6-A3F7-660A940C1F8D}">
  <ds:schemaRefs>
    <ds:schemaRef ds:uri="http://schemas.microsoft.com/sharepoint/v3/contenttype/forms"/>
  </ds:schemaRefs>
</ds:datastoreItem>
</file>

<file path=customXml/itemProps3.xml><?xml version="1.0" encoding="utf-8"?>
<ds:datastoreItem xmlns:ds="http://schemas.openxmlformats.org/officeDocument/2006/customXml" ds:itemID="{28B46F20-0C0F-4D34-B367-10746D333C59}">
  <ds:schemaRefs>
    <ds:schemaRef ds:uri="http://schemas.microsoft.com/office/2006/documentManagement/types"/>
    <ds:schemaRef ds:uri="http://purl.org/dc/elements/1.1/"/>
    <ds:schemaRef ds:uri="http://purl.org/dc/terms/"/>
    <ds:schemaRef ds:uri="http://schemas.microsoft.com/office/infopath/2007/PartnerControls"/>
    <ds:schemaRef ds:uri="http://purl.org/dc/dcmitype/"/>
    <ds:schemaRef ds:uri="http://schemas.openxmlformats.org/package/2006/metadata/core-properties"/>
    <ds:schemaRef ds:uri="f01a1a45-1065-415c-b169-dd077ee8b8d9"/>
    <ds:schemaRef ds:uri="cb2b6980-6301-489a-9178-d8e1a8821540"/>
    <ds:schemaRef ds:uri="http://schemas.microsoft.com/office/2006/metadata/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2906</TotalTime>
  <Words>2045</Words>
  <Application>Microsoft Office PowerPoint</Application>
  <PresentationFormat>Widescreen</PresentationFormat>
  <Paragraphs>286</Paragraphs>
  <Slides>21</Slides>
  <Notes>21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21</vt:i4>
      </vt:variant>
    </vt:vector>
  </HeadingPairs>
  <TitlesOfParts>
    <vt:vector size="29" baseType="lpstr">
      <vt:lpstr>Aptos</vt:lpstr>
      <vt:lpstr>Courier New</vt:lpstr>
      <vt:lpstr>Noto Sans Symbols</vt:lpstr>
      <vt:lpstr>Helvetica Neue</vt:lpstr>
      <vt:lpstr>NTR</vt:lpstr>
      <vt:lpstr>Calibri</vt:lpstr>
      <vt:lpstr>Arial</vt:lpstr>
      <vt:lpstr>Office Theme</vt:lpstr>
      <vt:lpstr>PowerPoint Presentation</vt:lpstr>
      <vt:lpstr>Today’s Agenda</vt:lpstr>
      <vt:lpstr>PowerPoint Presentation</vt:lpstr>
      <vt:lpstr>RFP Overview - FAQ</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Week 4  Checking in</dc:title>
  <dc:creator>Nancy Tien</dc:creator>
  <cp:lastModifiedBy>Kathy DePalma</cp:lastModifiedBy>
  <cp:revision>43</cp:revision>
  <cp:lastPrinted>2024-06-27T16:40:59Z</cp:lastPrinted>
  <dcterms:created xsi:type="dcterms:W3CDTF">2021-12-15T18:09:03Z</dcterms:created>
  <dcterms:modified xsi:type="dcterms:W3CDTF">2024-06-28T18:55:50Z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0x010100DA4954741720FB4499FD1E9422A49FA7</vt:lpwstr>
  </property>
  <property fmtid="{D5CDD505-2E9C-101B-9397-08002B2CF9AE}" pid="3" name="MediaServiceImageTags">
    <vt:lpwstr/>
  </property>
</Properties>
</file>